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1"/>
  </p:sldMasterIdLst>
  <p:sldIdLst>
    <p:sldId id="256" r:id="rId2"/>
  </p:sldIdLst>
  <p:sldSz cx="25199975" cy="35999738"/>
  <p:notesSz cx="6858000" cy="9144000"/>
  <p:defaultTextStyle>
    <a:defPPr>
      <a:defRPr lang="it-IT"/>
    </a:defPPr>
    <a:lvl1pPr marL="0" algn="l" defTabSz="2937510" rtl="0" eaLnBrk="1" latinLnBrk="0" hangingPunct="1">
      <a:defRPr sz="5783" kern="1200">
        <a:solidFill>
          <a:schemeClr val="tx1"/>
        </a:solidFill>
        <a:latin typeface="+mn-lt"/>
        <a:ea typeface="+mn-ea"/>
        <a:cs typeface="+mn-cs"/>
      </a:defRPr>
    </a:lvl1pPr>
    <a:lvl2pPr marL="1468755" algn="l" defTabSz="2937510" rtl="0" eaLnBrk="1" latinLnBrk="0" hangingPunct="1">
      <a:defRPr sz="5783" kern="1200">
        <a:solidFill>
          <a:schemeClr val="tx1"/>
        </a:solidFill>
        <a:latin typeface="+mn-lt"/>
        <a:ea typeface="+mn-ea"/>
        <a:cs typeface="+mn-cs"/>
      </a:defRPr>
    </a:lvl2pPr>
    <a:lvl3pPr marL="2937510" algn="l" defTabSz="2937510" rtl="0" eaLnBrk="1" latinLnBrk="0" hangingPunct="1">
      <a:defRPr sz="5783" kern="1200">
        <a:solidFill>
          <a:schemeClr val="tx1"/>
        </a:solidFill>
        <a:latin typeface="+mn-lt"/>
        <a:ea typeface="+mn-ea"/>
        <a:cs typeface="+mn-cs"/>
      </a:defRPr>
    </a:lvl3pPr>
    <a:lvl4pPr marL="4406265" algn="l" defTabSz="2937510" rtl="0" eaLnBrk="1" latinLnBrk="0" hangingPunct="1">
      <a:defRPr sz="5783" kern="1200">
        <a:solidFill>
          <a:schemeClr val="tx1"/>
        </a:solidFill>
        <a:latin typeface="+mn-lt"/>
        <a:ea typeface="+mn-ea"/>
        <a:cs typeface="+mn-cs"/>
      </a:defRPr>
    </a:lvl4pPr>
    <a:lvl5pPr marL="5875020" algn="l" defTabSz="2937510" rtl="0" eaLnBrk="1" latinLnBrk="0" hangingPunct="1">
      <a:defRPr sz="5783" kern="1200">
        <a:solidFill>
          <a:schemeClr val="tx1"/>
        </a:solidFill>
        <a:latin typeface="+mn-lt"/>
        <a:ea typeface="+mn-ea"/>
        <a:cs typeface="+mn-cs"/>
      </a:defRPr>
    </a:lvl5pPr>
    <a:lvl6pPr marL="7343775" algn="l" defTabSz="2937510" rtl="0" eaLnBrk="1" latinLnBrk="0" hangingPunct="1">
      <a:defRPr sz="5783" kern="1200">
        <a:solidFill>
          <a:schemeClr val="tx1"/>
        </a:solidFill>
        <a:latin typeface="+mn-lt"/>
        <a:ea typeface="+mn-ea"/>
        <a:cs typeface="+mn-cs"/>
      </a:defRPr>
    </a:lvl6pPr>
    <a:lvl7pPr marL="8812530" algn="l" defTabSz="2937510" rtl="0" eaLnBrk="1" latinLnBrk="0" hangingPunct="1">
      <a:defRPr sz="5783" kern="1200">
        <a:solidFill>
          <a:schemeClr val="tx1"/>
        </a:solidFill>
        <a:latin typeface="+mn-lt"/>
        <a:ea typeface="+mn-ea"/>
        <a:cs typeface="+mn-cs"/>
      </a:defRPr>
    </a:lvl7pPr>
    <a:lvl8pPr marL="10281285" algn="l" defTabSz="2937510" rtl="0" eaLnBrk="1" latinLnBrk="0" hangingPunct="1">
      <a:defRPr sz="5783" kern="1200">
        <a:solidFill>
          <a:schemeClr val="tx1"/>
        </a:solidFill>
        <a:latin typeface="+mn-lt"/>
        <a:ea typeface="+mn-ea"/>
        <a:cs typeface="+mn-cs"/>
      </a:defRPr>
    </a:lvl8pPr>
    <a:lvl9pPr marL="11750040" algn="l" defTabSz="2937510" rtl="0" eaLnBrk="1" latinLnBrk="0" hangingPunct="1">
      <a:defRPr sz="5783"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754" autoAdjust="0"/>
    <p:restoredTop sz="94660"/>
  </p:normalViewPr>
  <p:slideViewPr>
    <p:cSldViewPr snapToGrid="0">
      <p:cViewPr>
        <p:scale>
          <a:sx n="40" d="100"/>
          <a:sy n="40" d="100"/>
        </p:scale>
        <p:origin x="1123" y="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23331" y="-44449"/>
            <a:ext cx="25275255" cy="360886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3115811" y="12622134"/>
            <a:ext cx="16057871" cy="8641942"/>
          </a:xfrm>
        </p:spPr>
        <p:txBody>
          <a:bodyPr anchor="b">
            <a:noAutofit/>
          </a:bodyPr>
          <a:lstStyle>
            <a:lvl1pPr algn="r">
              <a:defRPr sz="14882">
                <a:solidFill>
                  <a:schemeClr val="accent1"/>
                </a:solidFill>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3115811" y="21264068"/>
            <a:ext cx="16057871" cy="5757958"/>
          </a:xfrm>
        </p:spPr>
        <p:txBody>
          <a:bodyPr anchor="t"/>
          <a:lstStyle>
            <a:lvl1pPr marL="0" indent="0" algn="r">
              <a:buNone/>
              <a:defRPr>
                <a:solidFill>
                  <a:schemeClr val="tx1">
                    <a:lumMod val="50000"/>
                    <a:lumOff val="50000"/>
                  </a:schemeClr>
                </a:solidFill>
              </a:defRPr>
            </a:lvl1pPr>
            <a:lvl2pPr marL="1259997" indent="0" algn="ctr">
              <a:buNone/>
              <a:defRPr>
                <a:solidFill>
                  <a:schemeClr val="tx1">
                    <a:tint val="75000"/>
                  </a:schemeClr>
                </a:solidFill>
              </a:defRPr>
            </a:lvl2pPr>
            <a:lvl3pPr marL="2519995" indent="0" algn="ctr">
              <a:buNone/>
              <a:defRPr>
                <a:solidFill>
                  <a:schemeClr val="tx1">
                    <a:tint val="75000"/>
                  </a:schemeClr>
                </a:solidFill>
              </a:defRPr>
            </a:lvl3pPr>
            <a:lvl4pPr marL="3779992" indent="0" algn="ctr">
              <a:buNone/>
              <a:defRPr>
                <a:solidFill>
                  <a:schemeClr val="tx1">
                    <a:tint val="75000"/>
                  </a:schemeClr>
                </a:solidFill>
              </a:defRPr>
            </a:lvl4pPr>
            <a:lvl5pPr marL="5039990" indent="0" algn="ctr">
              <a:buNone/>
              <a:defRPr>
                <a:solidFill>
                  <a:schemeClr val="tx1">
                    <a:tint val="75000"/>
                  </a:schemeClr>
                </a:solidFill>
              </a:defRPr>
            </a:lvl5pPr>
            <a:lvl6pPr marL="6299987" indent="0" algn="ctr">
              <a:buNone/>
              <a:defRPr>
                <a:solidFill>
                  <a:schemeClr val="tx1">
                    <a:tint val="75000"/>
                  </a:schemeClr>
                </a:solidFill>
              </a:defRPr>
            </a:lvl6pPr>
            <a:lvl7pPr marL="7559985" indent="0" algn="ctr">
              <a:buNone/>
              <a:defRPr>
                <a:solidFill>
                  <a:schemeClr val="tx1">
                    <a:tint val="75000"/>
                  </a:schemeClr>
                </a:solidFill>
              </a:defRPr>
            </a:lvl7pPr>
            <a:lvl8pPr marL="8819982" indent="0" algn="ctr">
              <a:buNone/>
              <a:defRPr>
                <a:solidFill>
                  <a:schemeClr val="tx1">
                    <a:tint val="75000"/>
                  </a:schemeClr>
                </a:solidFill>
              </a:defRPr>
            </a:lvl8pPr>
            <a:lvl9pPr marL="1007998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866BB57-AD69-4F22-804B-DBC84F4A2BA1}" type="datetimeFigureOut">
              <a:rPr lang="it-IT" smtClean="0"/>
              <a:t>30/10/2018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4CA6045-01A3-4CCC-BD31-B60B64F81E17}" type="slidenum">
              <a:rPr lang="it-IT" smtClean="0"/>
              <a:t>‹N›</a:t>
            </a:fld>
            <a:endParaRPr lang="it-IT"/>
          </a:p>
        </p:txBody>
      </p:sp>
    </p:spTree>
    <p:extLst>
      <p:ext uri="{BB962C8B-B14F-4D97-AF65-F5344CB8AC3E}">
        <p14:creationId xmlns:p14="http://schemas.microsoft.com/office/powerpoint/2010/main" val="750648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679998" y="3199977"/>
            <a:ext cx="17493683" cy="17866537"/>
          </a:xfrm>
        </p:spPr>
        <p:txBody>
          <a:bodyPr anchor="ctr">
            <a:normAutofit/>
          </a:bodyPr>
          <a:lstStyle>
            <a:lvl1pPr algn="l">
              <a:defRPr sz="12126"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679998" y="23466496"/>
            <a:ext cx="17493683" cy="8246460"/>
          </a:xfrm>
        </p:spPr>
        <p:txBody>
          <a:bodyPr anchor="ctr">
            <a:normAutofit/>
          </a:bodyPr>
          <a:lstStyle>
            <a:lvl1pPr marL="0" indent="0" algn="l">
              <a:buNone/>
              <a:defRPr sz="4961">
                <a:solidFill>
                  <a:schemeClr val="tx1">
                    <a:lumMod val="75000"/>
                    <a:lumOff val="25000"/>
                  </a:schemeClr>
                </a:solidFill>
              </a:defRPr>
            </a:lvl1pPr>
            <a:lvl2pPr marL="1259997" indent="0">
              <a:buNone/>
              <a:defRPr sz="4961">
                <a:solidFill>
                  <a:schemeClr val="tx1">
                    <a:tint val="75000"/>
                  </a:schemeClr>
                </a:solidFill>
              </a:defRPr>
            </a:lvl2pPr>
            <a:lvl3pPr marL="2519995" indent="0">
              <a:buNone/>
              <a:defRPr sz="4409">
                <a:solidFill>
                  <a:schemeClr val="tx1">
                    <a:tint val="75000"/>
                  </a:schemeClr>
                </a:solidFill>
              </a:defRPr>
            </a:lvl3pPr>
            <a:lvl4pPr marL="3779992" indent="0">
              <a:buNone/>
              <a:defRPr sz="3858">
                <a:solidFill>
                  <a:schemeClr val="tx1">
                    <a:tint val="75000"/>
                  </a:schemeClr>
                </a:solidFill>
              </a:defRPr>
            </a:lvl4pPr>
            <a:lvl5pPr marL="5039990" indent="0">
              <a:buNone/>
              <a:defRPr sz="3858">
                <a:solidFill>
                  <a:schemeClr val="tx1">
                    <a:tint val="75000"/>
                  </a:schemeClr>
                </a:solidFill>
              </a:defRPr>
            </a:lvl5pPr>
            <a:lvl6pPr marL="6299987" indent="0">
              <a:buNone/>
              <a:defRPr sz="3858">
                <a:solidFill>
                  <a:schemeClr val="tx1">
                    <a:tint val="75000"/>
                  </a:schemeClr>
                </a:solidFill>
              </a:defRPr>
            </a:lvl6pPr>
            <a:lvl7pPr marL="7559985" indent="0">
              <a:buNone/>
              <a:defRPr sz="3858">
                <a:solidFill>
                  <a:schemeClr val="tx1">
                    <a:tint val="75000"/>
                  </a:schemeClr>
                </a:solidFill>
              </a:defRPr>
            </a:lvl7pPr>
            <a:lvl8pPr marL="8819982" indent="0">
              <a:buNone/>
              <a:defRPr sz="3858">
                <a:solidFill>
                  <a:schemeClr val="tx1">
                    <a:tint val="75000"/>
                  </a:schemeClr>
                </a:solidFill>
              </a:defRPr>
            </a:lvl8pPr>
            <a:lvl9pPr marL="10079980" indent="0">
              <a:buNone/>
              <a:defRPr sz="3858">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3866BB57-AD69-4F22-804B-DBC84F4A2BA1}" type="datetimeFigureOut">
              <a:rPr lang="it-IT" smtClean="0"/>
              <a:t>30/10/2018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4CA6045-01A3-4CCC-BD31-B60B64F81E17}" type="slidenum">
              <a:rPr lang="it-IT" smtClean="0"/>
              <a:t>‹N›</a:t>
            </a:fld>
            <a:endParaRPr lang="it-IT"/>
          </a:p>
        </p:txBody>
      </p:sp>
    </p:spTree>
    <p:extLst>
      <p:ext uri="{BB962C8B-B14F-4D97-AF65-F5344CB8AC3E}">
        <p14:creationId xmlns:p14="http://schemas.microsoft.com/office/powerpoint/2010/main" val="1111267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135508" y="3199977"/>
            <a:ext cx="16734343" cy="15866551"/>
          </a:xfrm>
        </p:spPr>
        <p:txBody>
          <a:bodyPr anchor="ctr">
            <a:normAutofit/>
          </a:bodyPr>
          <a:lstStyle>
            <a:lvl1pPr algn="l">
              <a:defRPr sz="12126" b="0" cap="none"/>
            </a:lvl1pPr>
          </a:lstStyle>
          <a:p>
            <a:r>
              <a:rPr lang="it-IT" smtClean="0"/>
              <a:t>Fare clic per modificare lo stile del titolo</a:t>
            </a:r>
            <a:endParaRPr lang="en-US" dirty="0"/>
          </a:p>
        </p:txBody>
      </p:sp>
      <p:sp>
        <p:nvSpPr>
          <p:cNvPr id="23" name="Text Placeholder 9"/>
          <p:cNvSpPr>
            <a:spLocks noGrp="1"/>
          </p:cNvSpPr>
          <p:nvPr>
            <p:ph type="body" sz="quarter" idx="13"/>
          </p:nvPr>
        </p:nvSpPr>
        <p:spPr>
          <a:xfrm>
            <a:off x="3034453" y="19066528"/>
            <a:ext cx="14936453" cy="1999985"/>
          </a:xfrm>
        </p:spPr>
        <p:txBody>
          <a:bodyPr anchor="ctr">
            <a:noAutofit/>
          </a:bodyPr>
          <a:lstStyle>
            <a:lvl1pPr marL="0" indent="0">
              <a:buFontTx/>
              <a:buNone/>
              <a:defRPr sz="4409">
                <a:solidFill>
                  <a:schemeClr val="tx1">
                    <a:lumMod val="50000"/>
                    <a:lumOff val="50000"/>
                  </a:schemeClr>
                </a:solidFill>
              </a:defRPr>
            </a:lvl1pPr>
            <a:lvl2pPr marL="1259997" indent="0">
              <a:buFontTx/>
              <a:buNone/>
              <a:defRPr/>
            </a:lvl2pPr>
            <a:lvl3pPr marL="2519995" indent="0">
              <a:buFontTx/>
              <a:buNone/>
              <a:defRPr/>
            </a:lvl3pPr>
            <a:lvl4pPr marL="3779992" indent="0">
              <a:buFontTx/>
              <a:buNone/>
              <a:defRPr/>
            </a:lvl4pPr>
            <a:lvl5pPr marL="5039990" indent="0">
              <a:buFontTx/>
              <a:buNone/>
              <a:defRPr/>
            </a:lvl5pPr>
          </a:lstStyle>
          <a:p>
            <a:pPr lvl="0"/>
            <a:r>
              <a:rPr lang="it-IT" smtClean="0"/>
              <a:t>Modifica gli stili del testo dello schema</a:t>
            </a:r>
          </a:p>
        </p:txBody>
      </p:sp>
      <p:sp>
        <p:nvSpPr>
          <p:cNvPr id="3" name="Text Placeholder 2"/>
          <p:cNvSpPr>
            <a:spLocks noGrp="1"/>
          </p:cNvSpPr>
          <p:nvPr>
            <p:ph type="body" idx="1"/>
          </p:nvPr>
        </p:nvSpPr>
        <p:spPr>
          <a:xfrm>
            <a:off x="1679994" y="23466496"/>
            <a:ext cx="17493685" cy="8246460"/>
          </a:xfrm>
        </p:spPr>
        <p:txBody>
          <a:bodyPr anchor="ctr">
            <a:normAutofit/>
          </a:bodyPr>
          <a:lstStyle>
            <a:lvl1pPr marL="0" indent="0" algn="l">
              <a:buNone/>
              <a:defRPr sz="4961">
                <a:solidFill>
                  <a:schemeClr val="tx1">
                    <a:lumMod val="75000"/>
                    <a:lumOff val="25000"/>
                  </a:schemeClr>
                </a:solidFill>
              </a:defRPr>
            </a:lvl1pPr>
            <a:lvl2pPr marL="1259997" indent="0">
              <a:buNone/>
              <a:defRPr sz="4961">
                <a:solidFill>
                  <a:schemeClr val="tx1">
                    <a:tint val="75000"/>
                  </a:schemeClr>
                </a:solidFill>
              </a:defRPr>
            </a:lvl2pPr>
            <a:lvl3pPr marL="2519995" indent="0">
              <a:buNone/>
              <a:defRPr sz="4409">
                <a:solidFill>
                  <a:schemeClr val="tx1">
                    <a:tint val="75000"/>
                  </a:schemeClr>
                </a:solidFill>
              </a:defRPr>
            </a:lvl3pPr>
            <a:lvl4pPr marL="3779992" indent="0">
              <a:buNone/>
              <a:defRPr sz="3858">
                <a:solidFill>
                  <a:schemeClr val="tx1">
                    <a:tint val="75000"/>
                  </a:schemeClr>
                </a:solidFill>
              </a:defRPr>
            </a:lvl4pPr>
            <a:lvl5pPr marL="5039990" indent="0">
              <a:buNone/>
              <a:defRPr sz="3858">
                <a:solidFill>
                  <a:schemeClr val="tx1">
                    <a:tint val="75000"/>
                  </a:schemeClr>
                </a:solidFill>
              </a:defRPr>
            </a:lvl5pPr>
            <a:lvl6pPr marL="6299987" indent="0">
              <a:buNone/>
              <a:defRPr sz="3858">
                <a:solidFill>
                  <a:schemeClr val="tx1">
                    <a:tint val="75000"/>
                  </a:schemeClr>
                </a:solidFill>
              </a:defRPr>
            </a:lvl6pPr>
            <a:lvl7pPr marL="7559985" indent="0">
              <a:buNone/>
              <a:defRPr sz="3858">
                <a:solidFill>
                  <a:schemeClr val="tx1">
                    <a:tint val="75000"/>
                  </a:schemeClr>
                </a:solidFill>
              </a:defRPr>
            </a:lvl7pPr>
            <a:lvl8pPr marL="8819982" indent="0">
              <a:buNone/>
              <a:defRPr sz="3858">
                <a:solidFill>
                  <a:schemeClr val="tx1">
                    <a:tint val="75000"/>
                  </a:schemeClr>
                </a:solidFill>
              </a:defRPr>
            </a:lvl8pPr>
            <a:lvl9pPr marL="10079980" indent="0">
              <a:buNone/>
              <a:defRPr sz="3858">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3866BB57-AD69-4F22-804B-DBC84F4A2BA1}" type="datetimeFigureOut">
              <a:rPr lang="it-IT" smtClean="0"/>
              <a:t>30/10/2018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4CA6045-01A3-4CCC-BD31-B60B64F81E17}" type="slidenum">
              <a:rPr lang="it-IT" smtClean="0"/>
              <a:t>‹N›</a:t>
            </a:fld>
            <a:endParaRPr lang="it-IT"/>
          </a:p>
        </p:txBody>
      </p:sp>
      <p:sp>
        <p:nvSpPr>
          <p:cNvPr id="24" name="TextBox 23"/>
          <p:cNvSpPr txBox="1"/>
          <p:nvPr/>
        </p:nvSpPr>
        <p:spPr>
          <a:xfrm>
            <a:off x="1330306" y="4148936"/>
            <a:ext cx="1260327" cy="3069668"/>
          </a:xfrm>
          <a:prstGeom prst="rect">
            <a:avLst/>
          </a:prstGeom>
        </p:spPr>
        <p:txBody>
          <a:bodyPr vert="horz" lIns="252000" tIns="126000" rIns="252000" bIns="126000" rtlCol="0" anchor="ctr">
            <a:noAutofit/>
          </a:bodyPr>
          <a:lstStyle/>
          <a:p>
            <a:pPr lvl="0"/>
            <a:r>
              <a:rPr lang="en-US" sz="22047"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18596004" y="15152415"/>
            <a:ext cx="1260327" cy="3069668"/>
          </a:xfrm>
          <a:prstGeom prst="rect">
            <a:avLst/>
          </a:prstGeom>
        </p:spPr>
        <p:txBody>
          <a:bodyPr vert="horz" lIns="252000" tIns="126000" rIns="252000" bIns="126000" rtlCol="0" anchor="ctr">
            <a:noAutofit/>
          </a:bodyPr>
          <a:lstStyle/>
          <a:p>
            <a:pPr lvl="0"/>
            <a:r>
              <a:rPr lang="en-US" sz="22047"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508678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679994" y="10141595"/>
            <a:ext cx="17493685" cy="13624363"/>
          </a:xfrm>
        </p:spPr>
        <p:txBody>
          <a:bodyPr anchor="b">
            <a:normAutofit/>
          </a:bodyPr>
          <a:lstStyle>
            <a:lvl1pPr algn="l">
              <a:defRPr sz="12126"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679994" y="23765958"/>
            <a:ext cx="17493685" cy="7946997"/>
          </a:xfrm>
        </p:spPr>
        <p:txBody>
          <a:bodyPr anchor="t">
            <a:normAutofit/>
          </a:bodyPr>
          <a:lstStyle>
            <a:lvl1pPr marL="0" indent="0" algn="l">
              <a:buNone/>
              <a:defRPr sz="4961">
                <a:solidFill>
                  <a:schemeClr val="tx1">
                    <a:lumMod val="75000"/>
                    <a:lumOff val="25000"/>
                  </a:schemeClr>
                </a:solidFill>
              </a:defRPr>
            </a:lvl1pPr>
            <a:lvl2pPr marL="1259997" indent="0">
              <a:buNone/>
              <a:defRPr sz="4961">
                <a:solidFill>
                  <a:schemeClr val="tx1">
                    <a:tint val="75000"/>
                  </a:schemeClr>
                </a:solidFill>
              </a:defRPr>
            </a:lvl2pPr>
            <a:lvl3pPr marL="2519995" indent="0">
              <a:buNone/>
              <a:defRPr sz="4409">
                <a:solidFill>
                  <a:schemeClr val="tx1">
                    <a:tint val="75000"/>
                  </a:schemeClr>
                </a:solidFill>
              </a:defRPr>
            </a:lvl3pPr>
            <a:lvl4pPr marL="3779992" indent="0">
              <a:buNone/>
              <a:defRPr sz="3858">
                <a:solidFill>
                  <a:schemeClr val="tx1">
                    <a:tint val="75000"/>
                  </a:schemeClr>
                </a:solidFill>
              </a:defRPr>
            </a:lvl4pPr>
            <a:lvl5pPr marL="5039990" indent="0">
              <a:buNone/>
              <a:defRPr sz="3858">
                <a:solidFill>
                  <a:schemeClr val="tx1">
                    <a:tint val="75000"/>
                  </a:schemeClr>
                </a:solidFill>
              </a:defRPr>
            </a:lvl5pPr>
            <a:lvl6pPr marL="6299987" indent="0">
              <a:buNone/>
              <a:defRPr sz="3858">
                <a:solidFill>
                  <a:schemeClr val="tx1">
                    <a:tint val="75000"/>
                  </a:schemeClr>
                </a:solidFill>
              </a:defRPr>
            </a:lvl6pPr>
            <a:lvl7pPr marL="7559985" indent="0">
              <a:buNone/>
              <a:defRPr sz="3858">
                <a:solidFill>
                  <a:schemeClr val="tx1">
                    <a:tint val="75000"/>
                  </a:schemeClr>
                </a:solidFill>
              </a:defRPr>
            </a:lvl7pPr>
            <a:lvl8pPr marL="8819982" indent="0">
              <a:buNone/>
              <a:defRPr sz="3858">
                <a:solidFill>
                  <a:schemeClr val="tx1">
                    <a:tint val="75000"/>
                  </a:schemeClr>
                </a:solidFill>
              </a:defRPr>
            </a:lvl8pPr>
            <a:lvl9pPr marL="10079980" indent="0">
              <a:buNone/>
              <a:defRPr sz="3858">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3866BB57-AD69-4F22-804B-DBC84F4A2BA1}" type="datetimeFigureOut">
              <a:rPr lang="it-IT" smtClean="0"/>
              <a:t>30/10/2018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4CA6045-01A3-4CCC-BD31-B60B64F81E17}" type="slidenum">
              <a:rPr lang="it-IT" smtClean="0"/>
              <a:t>‹N›</a:t>
            </a:fld>
            <a:endParaRPr lang="it-IT"/>
          </a:p>
        </p:txBody>
      </p:sp>
    </p:spTree>
    <p:extLst>
      <p:ext uri="{BB962C8B-B14F-4D97-AF65-F5344CB8AC3E}">
        <p14:creationId xmlns:p14="http://schemas.microsoft.com/office/powerpoint/2010/main" val="41905971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2135508" y="3199977"/>
            <a:ext cx="16734343" cy="15866551"/>
          </a:xfrm>
        </p:spPr>
        <p:txBody>
          <a:bodyPr anchor="ctr">
            <a:normAutofit/>
          </a:bodyPr>
          <a:lstStyle>
            <a:lvl1pPr algn="l">
              <a:defRPr sz="12126" b="0" cap="none"/>
            </a:lvl1pPr>
          </a:lstStyle>
          <a:p>
            <a:r>
              <a:rPr lang="it-IT" smtClean="0"/>
              <a:t>Fare clic per modificare lo stile del titolo</a:t>
            </a:r>
            <a:endParaRPr lang="en-US" dirty="0"/>
          </a:p>
        </p:txBody>
      </p:sp>
      <p:sp>
        <p:nvSpPr>
          <p:cNvPr id="23" name="Text Placeholder 9"/>
          <p:cNvSpPr>
            <a:spLocks noGrp="1"/>
          </p:cNvSpPr>
          <p:nvPr>
            <p:ph type="body" sz="quarter" idx="13"/>
          </p:nvPr>
        </p:nvSpPr>
        <p:spPr>
          <a:xfrm>
            <a:off x="1679990" y="21066513"/>
            <a:ext cx="17493688" cy="2699445"/>
          </a:xfrm>
        </p:spPr>
        <p:txBody>
          <a:bodyPr anchor="b">
            <a:noAutofit/>
          </a:bodyPr>
          <a:lstStyle>
            <a:lvl1pPr marL="0" indent="0">
              <a:buFontTx/>
              <a:buNone/>
              <a:defRPr sz="6614">
                <a:solidFill>
                  <a:schemeClr val="tx1">
                    <a:lumMod val="75000"/>
                    <a:lumOff val="25000"/>
                  </a:schemeClr>
                </a:solidFill>
              </a:defRPr>
            </a:lvl1pPr>
            <a:lvl2pPr marL="1259997" indent="0">
              <a:buFontTx/>
              <a:buNone/>
              <a:defRPr/>
            </a:lvl2pPr>
            <a:lvl3pPr marL="2519995" indent="0">
              <a:buFontTx/>
              <a:buNone/>
              <a:defRPr/>
            </a:lvl3pPr>
            <a:lvl4pPr marL="3779992" indent="0">
              <a:buFontTx/>
              <a:buNone/>
              <a:defRPr/>
            </a:lvl4pPr>
            <a:lvl5pPr marL="5039990" indent="0">
              <a:buFontTx/>
              <a:buNone/>
              <a:defRPr/>
            </a:lvl5pPr>
          </a:lstStyle>
          <a:p>
            <a:pPr lvl="0"/>
            <a:r>
              <a:rPr lang="it-IT" smtClean="0"/>
              <a:t>Modifica gli stili del testo dello schema</a:t>
            </a:r>
          </a:p>
        </p:txBody>
      </p:sp>
      <p:sp>
        <p:nvSpPr>
          <p:cNvPr id="3" name="Text Placeholder 2"/>
          <p:cNvSpPr>
            <a:spLocks noGrp="1"/>
          </p:cNvSpPr>
          <p:nvPr>
            <p:ph type="body" idx="1"/>
          </p:nvPr>
        </p:nvSpPr>
        <p:spPr>
          <a:xfrm>
            <a:off x="1679994" y="23765958"/>
            <a:ext cx="17493685" cy="7946997"/>
          </a:xfrm>
        </p:spPr>
        <p:txBody>
          <a:bodyPr anchor="t">
            <a:normAutofit/>
          </a:bodyPr>
          <a:lstStyle>
            <a:lvl1pPr marL="0" indent="0" algn="l">
              <a:buNone/>
              <a:defRPr sz="4961">
                <a:solidFill>
                  <a:schemeClr val="tx1">
                    <a:lumMod val="50000"/>
                    <a:lumOff val="50000"/>
                  </a:schemeClr>
                </a:solidFill>
              </a:defRPr>
            </a:lvl1pPr>
            <a:lvl2pPr marL="1259997" indent="0">
              <a:buNone/>
              <a:defRPr sz="4961">
                <a:solidFill>
                  <a:schemeClr val="tx1">
                    <a:tint val="75000"/>
                  </a:schemeClr>
                </a:solidFill>
              </a:defRPr>
            </a:lvl2pPr>
            <a:lvl3pPr marL="2519995" indent="0">
              <a:buNone/>
              <a:defRPr sz="4409">
                <a:solidFill>
                  <a:schemeClr val="tx1">
                    <a:tint val="75000"/>
                  </a:schemeClr>
                </a:solidFill>
              </a:defRPr>
            </a:lvl3pPr>
            <a:lvl4pPr marL="3779992" indent="0">
              <a:buNone/>
              <a:defRPr sz="3858">
                <a:solidFill>
                  <a:schemeClr val="tx1">
                    <a:tint val="75000"/>
                  </a:schemeClr>
                </a:solidFill>
              </a:defRPr>
            </a:lvl4pPr>
            <a:lvl5pPr marL="5039990" indent="0">
              <a:buNone/>
              <a:defRPr sz="3858">
                <a:solidFill>
                  <a:schemeClr val="tx1">
                    <a:tint val="75000"/>
                  </a:schemeClr>
                </a:solidFill>
              </a:defRPr>
            </a:lvl5pPr>
            <a:lvl6pPr marL="6299987" indent="0">
              <a:buNone/>
              <a:defRPr sz="3858">
                <a:solidFill>
                  <a:schemeClr val="tx1">
                    <a:tint val="75000"/>
                  </a:schemeClr>
                </a:solidFill>
              </a:defRPr>
            </a:lvl6pPr>
            <a:lvl7pPr marL="7559985" indent="0">
              <a:buNone/>
              <a:defRPr sz="3858">
                <a:solidFill>
                  <a:schemeClr val="tx1">
                    <a:tint val="75000"/>
                  </a:schemeClr>
                </a:solidFill>
              </a:defRPr>
            </a:lvl7pPr>
            <a:lvl8pPr marL="8819982" indent="0">
              <a:buNone/>
              <a:defRPr sz="3858">
                <a:solidFill>
                  <a:schemeClr val="tx1">
                    <a:tint val="75000"/>
                  </a:schemeClr>
                </a:solidFill>
              </a:defRPr>
            </a:lvl8pPr>
            <a:lvl9pPr marL="10079980" indent="0">
              <a:buNone/>
              <a:defRPr sz="3858">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3866BB57-AD69-4F22-804B-DBC84F4A2BA1}" type="datetimeFigureOut">
              <a:rPr lang="it-IT" smtClean="0"/>
              <a:t>30/10/2018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4CA6045-01A3-4CCC-BD31-B60B64F81E17}" type="slidenum">
              <a:rPr lang="it-IT" smtClean="0"/>
              <a:t>‹N›</a:t>
            </a:fld>
            <a:endParaRPr lang="it-IT"/>
          </a:p>
        </p:txBody>
      </p:sp>
      <p:sp>
        <p:nvSpPr>
          <p:cNvPr id="24" name="TextBox 23"/>
          <p:cNvSpPr txBox="1"/>
          <p:nvPr/>
        </p:nvSpPr>
        <p:spPr>
          <a:xfrm>
            <a:off x="1330306" y="4148936"/>
            <a:ext cx="1260327" cy="3069668"/>
          </a:xfrm>
          <a:prstGeom prst="rect">
            <a:avLst/>
          </a:prstGeom>
        </p:spPr>
        <p:txBody>
          <a:bodyPr vert="horz" lIns="252000" tIns="126000" rIns="252000" bIns="126000" rtlCol="0" anchor="ctr">
            <a:noAutofit/>
          </a:bodyPr>
          <a:lstStyle/>
          <a:p>
            <a:pPr lvl="0"/>
            <a:r>
              <a:rPr lang="en-US" sz="22047"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18596004" y="15152415"/>
            <a:ext cx="1260327" cy="3069668"/>
          </a:xfrm>
          <a:prstGeom prst="rect">
            <a:avLst/>
          </a:prstGeom>
        </p:spPr>
        <p:txBody>
          <a:bodyPr vert="horz" lIns="252000" tIns="126000" rIns="252000" bIns="126000" rtlCol="0" anchor="ctr">
            <a:noAutofit/>
          </a:bodyPr>
          <a:lstStyle/>
          <a:p>
            <a:pPr lvl="0"/>
            <a:r>
              <a:rPr lang="en-US" sz="22047"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685800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697219" y="3199977"/>
            <a:ext cx="17476461" cy="15866551"/>
          </a:xfrm>
        </p:spPr>
        <p:txBody>
          <a:bodyPr anchor="ctr">
            <a:normAutofit/>
          </a:bodyPr>
          <a:lstStyle>
            <a:lvl1pPr algn="l">
              <a:defRPr sz="12126" b="0" cap="none"/>
            </a:lvl1pPr>
          </a:lstStyle>
          <a:p>
            <a:r>
              <a:rPr lang="it-IT" smtClean="0"/>
              <a:t>Fare clic per modificare lo stile del titolo</a:t>
            </a:r>
            <a:endParaRPr lang="en-US" dirty="0"/>
          </a:p>
        </p:txBody>
      </p:sp>
      <p:sp>
        <p:nvSpPr>
          <p:cNvPr id="23" name="Text Placeholder 9"/>
          <p:cNvSpPr>
            <a:spLocks noGrp="1"/>
          </p:cNvSpPr>
          <p:nvPr>
            <p:ph type="body" sz="quarter" idx="13"/>
          </p:nvPr>
        </p:nvSpPr>
        <p:spPr>
          <a:xfrm>
            <a:off x="1679990" y="21066513"/>
            <a:ext cx="17493688" cy="2699445"/>
          </a:xfrm>
        </p:spPr>
        <p:txBody>
          <a:bodyPr anchor="b">
            <a:noAutofit/>
          </a:bodyPr>
          <a:lstStyle>
            <a:lvl1pPr marL="0" indent="0">
              <a:buFontTx/>
              <a:buNone/>
              <a:defRPr sz="6614">
                <a:solidFill>
                  <a:schemeClr val="accent1"/>
                </a:solidFill>
              </a:defRPr>
            </a:lvl1pPr>
            <a:lvl2pPr marL="1259997" indent="0">
              <a:buFontTx/>
              <a:buNone/>
              <a:defRPr/>
            </a:lvl2pPr>
            <a:lvl3pPr marL="2519995" indent="0">
              <a:buFontTx/>
              <a:buNone/>
              <a:defRPr/>
            </a:lvl3pPr>
            <a:lvl4pPr marL="3779992" indent="0">
              <a:buFontTx/>
              <a:buNone/>
              <a:defRPr/>
            </a:lvl4pPr>
            <a:lvl5pPr marL="5039990" indent="0">
              <a:buFontTx/>
              <a:buNone/>
              <a:defRPr/>
            </a:lvl5pPr>
          </a:lstStyle>
          <a:p>
            <a:pPr lvl="0"/>
            <a:r>
              <a:rPr lang="it-IT" smtClean="0"/>
              <a:t>Modifica gli stili del testo dello schema</a:t>
            </a:r>
          </a:p>
        </p:txBody>
      </p:sp>
      <p:sp>
        <p:nvSpPr>
          <p:cNvPr id="3" name="Text Placeholder 2"/>
          <p:cNvSpPr>
            <a:spLocks noGrp="1"/>
          </p:cNvSpPr>
          <p:nvPr>
            <p:ph type="body" idx="1"/>
          </p:nvPr>
        </p:nvSpPr>
        <p:spPr>
          <a:xfrm>
            <a:off x="1679994" y="23765958"/>
            <a:ext cx="17493685" cy="7946997"/>
          </a:xfrm>
        </p:spPr>
        <p:txBody>
          <a:bodyPr anchor="t">
            <a:normAutofit/>
          </a:bodyPr>
          <a:lstStyle>
            <a:lvl1pPr marL="0" indent="0" algn="l">
              <a:buNone/>
              <a:defRPr sz="4961">
                <a:solidFill>
                  <a:schemeClr val="tx1">
                    <a:lumMod val="50000"/>
                    <a:lumOff val="50000"/>
                  </a:schemeClr>
                </a:solidFill>
              </a:defRPr>
            </a:lvl1pPr>
            <a:lvl2pPr marL="1259997" indent="0">
              <a:buNone/>
              <a:defRPr sz="4961">
                <a:solidFill>
                  <a:schemeClr val="tx1">
                    <a:tint val="75000"/>
                  </a:schemeClr>
                </a:solidFill>
              </a:defRPr>
            </a:lvl2pPr>
            <a:lvl3pPr marL="2519995" indent="0">
              <a:buNone/>
              <a:defRPr sz="4409">
                <a:solidFill>
                  <a:schemeClr val="tx1">
                    <a:tint val="75000"/>
                  </a:schemeClr>
                </a:solidFill>
              </a:defRPr>
            </a:lvl3pPr>
            <a:lvl4pPr marL="3779992" indent="0">
              <a:buNone/>
              <a:defRPr sz="3858">
                <a:solidFill>
                  <a:schemeClr val="tx1">
                    <a:tint val="75000"/>
                  </a:schemeClr>
                </a:solidFill>
              </a:defRPr>
            </a:lvl4pPr>
            <a:lvl5pPr marL="5039990" indent="0">
              <a:buNone/>
              <a:defRPr sz="3858">
                <a:solidFill>
                  <a:schemeClr val="tx1">
                    <a:tint val="75000"/>
                  </a:schemeClr>
                </a:solidFill>
              </a:defRPr>
            </a:lvl5pPr>
            <a:lvl6pPr marL="6299987" indent="0">
              <a:buNone/>
              <a:defRPr sz="3858">
                <a:solidFill>
                  <a:schemeClr val="tx1">
                    <a:tint val="75000"/>
                  </a:schemeClr>
                </a:solidFill>
              </a:defRPr>
            </a:lvl6pPr>
            <a:lvl7pPr marL="7559985" indent="0">
              <a:buNone/>
              <a:defRPr sz="3858">
                <a:solidFill>
                  <a:schemeClr val="tx1">
                    <a:tint val="75000"/>
                  </a:schemeClr>
                </a:solidFill>
              </a:defRPr>
            </a:lvl7pPr>
            <a:lvl8pPr marL="8819982" indent="0">
              <a:buNone/>
              <a:defRPr sz="3858">
                <a:solidFill>
                  <a:schemeClr val="tx1">
                    <a:tint val="75000"/>
                  </a:schemeClr>
                </a:solidFill>
              </a:defRPr>
            </a:lvl8pPr>
            <a:lvl9pPr marL="10079980" indent="0">
              <a:buNone/>
              <a:defRPr sz="3858">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3866BB57-AD69-4F22-804B-DBC84F4A2BA1}" type="datetimeFigureOut">
              <a:rPr lang="it-IT" smtClean="0"/>
              <a:t>30/10/2018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4CA6045-01A3-4CCC-BD31-B60B64F81E17}" type="slidenum">
              <a:rPr lang="it-IT" smtClean="0"/>
              <a:t>‹N›</a:t>
            </a:fld>
            <a:endParaRPr lang="it-IT"/>
          </a:p>
        </p:txBody>
      </p:sp>
    </p:spTree>
    <p:extLst>
      <p:ext uri="{BB962C8B-B14F-4D97-AF65-F5344CB8AC3E}">
        <p14:creationId xmlns:p14="http://schemas.microsoft.com/office/powerpoint/2010/main" val="31141567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3866BB57-AD69-4F22-804B-DBC84F4A2BA1}" type="datetimeFigureOut">
              <a:rPr lang="it-IT" smtClean="0"/>
              <a:t>30/10/2018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4CA6045-01A3-4CCC-BD31-B60B64F81E17}" type="slidenum">
              <a:rPr lang="it-IT" smtClean="0"/>
              <a:t>‹N›</a:t>
            </a:fld>
            <a:endParaRPr lang="it-IT"/>
          </a:p>
        </p:txBody>
      </p:sp>
    </p:spTree>
    <p:extLst>
      <p:ext uri="{BB962C8B-B14F-4D97-AF65-F5344CB8AC3E}">
        <p14:creationId xmlns:p14="http://schemas.microsoft.com/office/powerpoint/2010/main" val="521889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6472891" y="3199979"/>
            <a:ext cx="2697511" cy="27566471"/>
          </a:xfrm>
        </p:spPr>
        <p:txBody>
          <a:bodyPr vert="eaVert" anchor="ct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1679995" y="3199979"/>
            <a:ext cx="14316987" cy="27566471"/>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3866BB57-AD69-4F22-804B-DBC84F4A2BA1}" type="datetimeFigureOut">
              <a:rPr lang="it-IT" smtClean="0"/>
              <a:t>30/10/2018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4CA6045-01A3-4CCC-BD31-B60B64F81E17}" type="slidenum">
              <a:rPr lang="it-IT" smtClean="0"/>
              <a:t>‹N›</a:t>
            </a:fld>
            <a:endParaRPr lang="it-IT"/>
          </a:p>
        </p:txBody>
      </p:sp>
    </p:spTree>
    <p:extLst>
      <p:ext uri="{BB962C8B-B14F-4D97-AF65-F5344CB8AC3E}">
        <p14:creationId xmlns:p14="http://schemas.microsoft.com/office/powerpoint/2010/main" val="3923252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9921"/>
            </a:lvl1p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3866BB57-AD69-4F22-804B-DBC84F4A2BA1}" type="datetimeFigureOut">
              <a:rPr lang="it-IT" smtClean="0"/>
              <a:t>30/10/2018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4CA6045-01A3-4CCC-BD31-B60B64F81E17}" type="slidenum">
              <a:rPr lang="it-IT" smtClean="0"/>
              <a:t>‹N›</a:t>
            </a:fld>
            <a:endParaRPr lang="it-IT"/>
          </a:p>
        </p:txBody>
      </p:sp>
    </p:spTree>
    <p:extLst>
      <p:ext uri="{BB962C8B-B14F-4D97-AF65-F5344CB8AC3E}">
        <p14:creationId xmlns:p14="http://schemas.microsoft.com/office/powerpoint/2010/main" val="1492481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679994" y="14177684"/>
            <a:ext cx="17493685" cy="9588282"/>
          </a:xfrm>
        </p:spPr>
        <p:txBody>
          <a:bodyPr anchor="b"/>
          <a:lstStyle>
            <a:lvl1pPr algn="l">
              <a:defRPr sz="11024"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679994" y="23765958"/>
            <a:ext cx="17493685" cy="4516503"/>
          </a:xfrm>
        </p:spPr>
        <p:txBody>
          <a:bodyPr anchor="t"/>
          <a:lstStyle>
            <a:lvl1pPr marL="0" indent="0" algn="l">
              <a:buNone/>
              <a:defRPr sz="5512">
                <a:solidFill>
                  <a:schemeClr val="tx1">
                    <a:lumMod val="50000"/>
                    <a:lumOff val="50000"/>
                  </a:schemeClr>
                </a:solidFill>
              </a:defRPr>
            </a:lvl1pPr>
            <a:lvl2pPr marL="1259997" indent="0">
              <a:buNone/>
              <a:defRPr sz="4961">
                <a:solidFill>
                  <a:schemeClr val="tx1">
                    <a:tint val="75000"/>
                  </a:schemeClr>
                </a:solidFill>
              </a:defRPr>
            </a:lvl2pPr>
            <a:lvl3pPr marL="2519995" indent="0">
              <a:buNone/>
              <a:defRPr sz="4409">
                <a:solidFill>
                  <a:schemeClr val="tx1">
                    <a:tint val="75000"/>
                  </a:schemeClr>
                </a:solidFill>
              </a:defRPr>
            </a:lvl3pPr>
            <a:lvl4pPr marL="3779992" indent="0">
              <a:buNone/>
              <a:defRPr sz="3858">
                <a:solidFill>
                  <a:schemeClr val="tx1">
                    <a:tint val="75000"/>
                  </a:schemeClr>
                </a:solidFill>
              </a:defRPr>
            </a:lvl4pPr>
            <a:lvl5pPr marL="5039990" indent="0">
              <a:buNone/>
              <a:defRPr sz="3858">
                <a:solidFill>
                  <a:schemeClr val="tx1">
                    <a:tint val="75000"/>
                  </a:schemeClr>
                </a:solidFill>
              </a:defRPr>
            </a:lvl5pPr>
            <a:lvl6pPr marL="6299987" indent="0">
              <a:buNone/>
              <a:defRPr sz="3858">
                <a:solidFill>
                  <a:schemeClr val="tx1">
                    <a:tint val="75000"/>
                  </a:schemeClr>
                </a:solidFill>
              </a:defRPr>
            </a:lvl6pPr>
            <a:lvl7pPr marL="7559985" indent="0">
              <a:buNone/>
              <a:defRPr sz="3858">
                <a:solidFill>
                  <a:schemeClr val="tx1">
                    <a:tint val="75000"/>
                  </a:schemeClr>
                </a:solidFill>
              </a:defRPr>
            </a:lvl7pPr>
            <a:lvl8pPr marL="8819982" indent="0">
              <a:buNone/>
              <a:defRPr sz="3858">
                <a:solidFill>
                  <a:schemeClr val="tx1">
                    <a:tint val="75000"/>
                  </a:schemeClr>
                </a:solidFill>
              </a:defRPr>
            </a:lvl8pPr>
            <a:lvl9pPr marL="10079980" indent="0">
              <a:buNone/>
              <a:defRPr sz="3858">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3866BB57-AD69-4F22-804B-DBC84F4A2BA1}" type="datetimeFigureOut">
              <a:rPr lang="it-IT" smtClean="0"/>
              <a:t>30/10/2018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4CA6045-01A3-4CCC-BD31-B60B64F81E17}" type="slidenum">
              <a:rPr lang="it-IT" smtClean="0"/>
              <a:t>‹N›</a:t>
            </a:fld>
            <a:endParaRPr lang="it-IT"/>
          </a:p>
        </p:txBody>
      </p:sp>
    </p:spTree>
    <p:extLst>
      <p:ext uri="{BB962C8B-B14F-4D97-AF65-F5344CB8AC3E}">
        <p14:creationId xmlns:p14="http://schemas.microsoft.com/office/powerpoint/2010/main" val="728800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679998" y="3199977"/>
            <a:ext cx="17493683" cy="6933283"/>
          </a:xfrm>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1680000" y="11341592"/>
            <a:ext cx="8510528" cy="20371358"/>
          </a:xfrm>
        </p:spPr>
        <p:txBody>
          <a:bodyPr>
            <a:normAutofit/>
          </a:bodyPr>
          <a:lstStyle>
            <a:lvl1pPr>
              <a:defRPr sz="4961"/>
            </a:lvl1pPr>
            <a:lvl2pPr>
              <a:defRPr sz="4409"/>
            </a:lvl2pPr>
            <a:lvl3pPr>
              <a:defRPr sz="3858"/>
            </a:lvl3pPr>
            <a:lvl4pPr>
              <a:defRPr sz="3307"/>
            </a:lvl4pPr>
            <a:lvl5pPr>
              <a:defRPr sz="3307"/>
            </a:lvl5pPr>
            <a:lvl6pPr>
              <a:defRPr sz="3307"/>
            </a:lvl6pPr>
            <a:lvl7pPr>
              <a:defRPr sz="3307"/>
            </a:lvl7pPr>
            <a:lvl8pPr>
              <a:defRPr sz="3307"/>
            </a:lvl8pPr>
            <a:lvl9pPr>
              <a:defRPr sz="3307"/>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10663150" y="11341600"/>
            <a:ext cx="8510531" cy="20371364"/>
          </a:xfrm>
        </p:spPr>
        <p:txBody>
          <a:bodyPr>
            <a:normAutofit/>
          </a:bodyPr>
          <a:lstStyle>
            <a:lvl1pPr>
              <a:defRPr sz="4961"/>
            </a:lvl1pPr>
            <a:lvl2pPr>
              <a:defRPr sz="4409"/>
            </a:lvl2pPr>
            <a:lvl3pPr>
              <a:defRPr sz="3858"/>
            </a:lvl3pPr>
            <a:lvl4pPr>
              <a:defRPr sz="3307"/>
            </a:lvl4pPr>
            <a:lvl5pPr>
              <a:defRPr sz="3307"/>
            </a:lvl5pPr>
            <a:lvl6pPr>
              <a:defRPr sz="3307"/>
            </a:lvl6pPr>
            <a:lvl7pPr>
              <a:defRPr sz="3307"/>
            </a:lvl7pPr>
            <a:lvl8pPr>
              <a:defRPr sz="3307"/>
            </a:lvl8pPr>
            <a:lvl9pPr>
              <a:defRPr sz="3307"/>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3866BB57-AD69-4F22-804B-DBC84F4A2BA1}" type="datetimeFigureOut">
              <a:rPr lang="it-IT" smtClean="0"/>
              <a:t>30/10/2018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4CA6045-01A3-4CCC-BD31-B60B64F81E17}" type="slidenum">
              <a:rPr lang="it-IT" smtClean="0"/>
              <a:t>‹N›</a:t>
            </a:fld>
            <a:endParaRPr lang="it-IT"/>
          </a:p>
        </p:txBody>
      </p:sp>
    </p:spTree>
    <p:extLst>
      <p:ext uri="{BB962C8B-B14F-4D97-AF65-F5344CB8AC3E}">
        <p14:creationId xmlns:p14="http://schemas.microsoft.com/office/powerpoint/2010/main" val="3489506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1679997" y="3199977"/>
            <a:ext cx="17493680" cy="6933283"/>
          </a:xfrm>
        </p:spPr>
        <p:txBody>
          <a:bodyPr/>
          <a:lstStyle>
            <a:lvl1pPr>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679995" y="11343660"/>
            <a:ext cx="8517592" cy="3024975"/>
          </a:xfrm>
        </p:spPr>
        <p:txBody>
          <a:bodyPr anchor="b">
            <a:noAutofit/>
          </a:bodyPr>
          <a:lstStyle>
            <a:lvl1pPr marL="0" indent="0">
              <a:buNone/>
              <a:defRPr sz="6614" b="0"/>
            </a:lvl1pPr>
            <a:lvl2pPr marL="1259997" indent="0">
              <a:buNone/>
              <a:defRPr sz="5512" b="1"/>
            </a:lvl2pPr>
            <a:lvl3pPr marL="2519995" indent="0">
              <a:buNone/>
              <a:defRPr sz="4961" b="1"/>
            </a:lvl3pPr>
            <a:lvl4pPr marL="3779992" indent="0">
              <a:buNone/>
              <a:defRPr sz="4409" b="1"/>
            </a:lvl4pPr>
            <a:lvl5pPr marL="5039990" indent="0">
              <a:buNone/>
              <a:defRPr sz="4409" b="1"/>
            </a:lvl5pPr>
            <a:lvl6pPr marL="6299987" indent="0">
              <a:buNone/>
              <a:defRPr sz="4409" b="1"/>
            </a:lvl6pPr>
            <a:lvl7pPr marL="7559985" indent="0">
              <a:buNone/>
              <a:defRPr sz="4409" b="1"/>
            </a:lvl7pPr>
            <a:lvl8pPr marL="8819982" indent="0">
              <a:buNone/>
              <a:defRPr sz="4409" b="1"/>
            </a:lvl8pPr>
            <a:lvl9pPr marL="10079980" indent="0">
              <a:buNone/>
              <a:defRPr sz="4409" b="1"/>
            </a:lvl9pPr>
          </a:lstStyle>
          <a:p>
            <a:pPr lvl="0"/>
            <a:r>
              <a:rPr lang="it-IT" smtClean="0"/>
              <a:t>Modifica gli stili del testo dello schema</a:t>
            </a:r>
          </a:p>
        </p:txBody>
      </p:sp>
      <p:sp>
        <p:nvSpPr>
          <p:cNvPr id="4" name="Content Placeholder 3"/>
          <p:cNvSpPr>
            <a:spLocks noGrp="1"/>
          </p:cNvSpPr>
          <p:nvPr>
            <p:ph sz="half" idx="2"/>
          </p:nvPr>
        </p:nvSpPr>
        <p:spPr>
          <a:xfrm>
            <a:off x="1679995" y="14368643"/>
            <a:ext cx="8517592" cy="17344320"/>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10656084" y="11343660"/>
            <a:ext cx="8517592" cy="3024975"/>
          </a:xfrm>
        </p:spPr>
        <p:txBody>
          <a:bodyPr anchor="b">
            <a:noAutofit/>
          </a:bodyPr>
          <a:lstStyle>
            <a:lvl1pPr marL="0" indent="0">
              <a:buNone/>
              <a:defRPr sz="6614" b="0"/>
            </a:lvl1pPr>
            <a:lvl2pPr marL="1259997" indent="0">
              <a:buNone/>
              <a:defRPr sz="5512" b="1"/>
            </a:lvl2pPr>
            <a:lvl3pPr marL="2519995" indent="0">
              <a:buNone/>
              <a:defRPr sz="4961" b="1"/>
            </a:lvl3pPr>
            <a:lvl4pPr marL="3779992" indent="0">
              <a:buNone/>
              <a:defRPr sz="4409" b="1"/>
            </a:lvl4pPr>
            <a:lvl5pPr marL="5039990" indent="0">
              <a:buNone/>
              <a:defRPr sz="4409" b="1"/>
            </a:lvl5pPr>
            <a:lvl6pPr marL="6299987" indent="0">
              <a:buNone/>
              <a:defRPr sz="4409" b="1"/>
            </a:lvl6pPr>
            <a:lvl7pPr marL="7559985" indent="0">
              <a:buNone/>
              <a:defRPr sz="4409" b="1"/>
            </a:lvl7pPr>
            <a:lvl8pPr marL="8819982" indent="0">
              <a:buNone/>
              <a:defRPr sz="4409" b="1"/>
            </a:lvl8pPr>
            <a:lvl9pPr marL="10079980" indent="0">
              <a:buNone/>
              <a:defRPr sz="4409" b="1"/>
            </a:lvl9pPr>
          </a:lstStyle>
          <a:p>
            <a:pPr lvl="0"/>
            <a:r>
              <a:rPr lang="it-IT" smtClean="0"/>
              <a:t>Modifica gli stili del testo dello schema</a:t>
            </a:r>
          </a:p>
        </p:txBody>
      </p:sp>
      <p:sp>
        <p:nvSpPr>
          <p:cNvPr id="6" name="Content Placeholder 5"/>
          <p:cNvSpPr>
            <a:spLocks noGrp="1"/>
          </p:cNvSpPr>
          <p:nvPr>
            <p:ph sz="quarter" idx="4"/>
          </p:nvPr>
        </p:nvSpPr>
        <p:spPr>
          <a:xfrm>
            <a:off x="10656084" y="14368643"/>
            <a:ext cx="8517592" cy="17344320"/>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3866BB57-AD69-4F22-804B-DBC84F4A2BA1}" type="datetimeFigureOut">
              <a:rPr lang="it-IT" smtClean="0"/>
              <a:t>30/10/2018</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F4CA6045-01A3-4CCC-BD31-B60B64F81E17}" type="slidenum">
              <a:rPr lang="it-IT" smtClean="0"/>
              <a:t>‹N›</a:t>
            </a:fld>
            <a:endParaRPr lang="it-IT"/>
          </a:p>
        </p:txBody>
      </p:sp>
    </p:spTree>
    <p:extLst>
      <p:ext uri="{BB962C8B-B14F-4D97-AF65-F5344CB8AC3E}">
        <p14:creationId xmlns:p14="http://schemas.microsoft.com/office/powerpoint/2010/main" val="938916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1679995" y="3199977"/>
            <a:ext cx="17493683" cy="6933283"/>
          </a:xfrm>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3866BB57-AD69-4F22-804B-DBC84F4A2BA1}" type="datetimeFigureOut">
              <a:rPr lang="it-IT" smtClean="0"/>
              <a:t>30/10/2018</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F4CA6045-01A3-4CCC-BD31-B60B64F81E17}" type="slidenum">
              <a:rPr lang="it-IT" smtClean="0"/>
              <a:t>‹N›</a:t>
            </a:fld>
            <a:endParaRPr lang="it-IT"/>
          </a:p>
        </p:txBody>
      </p:sp>
    </p:spTree>
    <p:extLst>
      <p:ext uri="{BB962C8B-B14F-4D97-AF65-F5344CB8AC3E}">
        <p14:creationId xmlns:p14="http://schemas.microsoft.com/office/powerpoint/2010/main" val="2005990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66BB57-AD69-4F22-804B-DBC84F4A2BA1}" type="datetimeFigureOut">
              <a:rPr lang="it-IT" smtClean="0"/>
              <a:t>30/10/2018</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F4CA6045-01A3-4CCC-BD31-B60B64F81E17}" type="slidenum">
              <a:rPr lang="it-IT" smtClean="0"/>
              <a:t>‹N›</a:t>
            </a:fld>
            <a:endParaRPr lang="it-IT"/>
          </a:p>
        </p:txBody>
      </p:sp>
    </p:spTree>
    <p:extLst>
      <p:ext uri="{BB962C8B-B14F-4D97-AF65-F5344CB8AC3E}">
        <p14:creationId xmlns:p14="http://schemas.microsoft.com/office/powerpoint/2010/main" val="3926499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679996" y="7866630"/>
            <a:ext cx="7689470" cy="6711059"/>
          </a:xfrm>
        </p:spPr>
        <p:txBody>
          <a:bodyPr anchor="b">
            <a:normAutofit/>
          </a:bodyPr>
          <a:lstStyle>
            <a:lvl1pPr>
              <a:defRPr sz="5512"/>
            </a:lvl1pPr>
          </a:lstStyle>
          <a:p>
            <a:r>
              <a:rPr lang="it-IT" smtClean="0"/>
              <a:t>Fare clic per modificare lo stile del titolo</a:t>
            </a:r>
            <a:endParaRPr lang="en-US" dirty="0"/>
          </a:p>
        </p:txBody>
      </p:sp>
      <p:sp>
        <p:nvSpPr>
          <p:cNvPr id="3" name="Content Placeholder 2"/>
          <p:cNvSpPr>
            <a:spLocks noGrp="1"/>
          </p:cNvSpPr>
          <p:nvPr>
            <p:ph idx="1"/>
          </p:nvPr>
        </p:nvSpPr>
        <p:spPr>
          <a:xfrm>
            <a:off x="9842088" y="2703001"/>
            <a:ext cx="9331589" cy="29009957"/>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1679996" y="14577686"/>
            <a:ext cx="7689470" cy="13566563"/>
          </a:xfrm>
        </p:spPr>
        <p:txBody>
          <a:bodyPr>
            <a:normAutofit/>
          </a:bodyPr>
          <a:lstStyle>
            <a:lvl1pPr marL="0" indent="0">
              <a:buNone/>
              <a:defRPr sz="3858"/>
            </a:lvl1pPr>
            <a:lvl2pPr marL="944998" indent="0">
              <a:buNone/>
              <a:defRPr sz="2894"/>
            </a:lvl2pPr>
            <a:lvl3pPr marL="1889996" indent="0">
              <a:buNone/>
              <a:defRPr sz="2480"/>
            </a:lvl3pPr>
            <a:lvl4pPr marL="2834994" indent="0">
              <a:buNone/>
              <a:defRPr sz="2067"/>
            </a:lvl4pPr>
            <a:lvl5pPr marL="3779992" indent="0">
              <a:buNone/>
              <a:defRPr sz="2067"/>
            </a:lvl5pPr>
            <a:lvl6pPr marL="4724991" indent="0">
              <a:buNone/>
              <a:defRPr sz="2067"/>
            </a:lvl6pPr>
            <a:lvl7pPr marL="5669989" indent="0">
              <a:buNone/>
              <a:defRPr sz="2067"/>
            </a:lvl7pPr>
            <a:lvl8pPr marL="6614987" indent="0">
              <a:buNone/>
              <a:defRPr sz="2067"/>
            </a:lvl8pPr>
            <a:lvl9pPr marL="7559985" indent="0">
              <a:buNone/>
              <a:defRPr sz="2067"/>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3866BB57-AD69-4F22-804B-DBC84F4A2BA1}" type="datetimeFigureOut">
              <a:rPr lang="it-IT" smtClean="0"/>
              <a:t>30/10/2018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4CA6045-01A3-4CCC-BD31-B60B64F81E17}" type="slidenum">
              <a:rPr lang="it-IT" smtClean="0"/>
              <a:t>‹N›</a:t>
            </a:fld>
            <a:endParaRPr lang="it-IT"/>
          </a:p>
        </p:txBody>
      </p:sp>
    </p:spTree>
    <p:extLst>
      <p:ext uri="{BB962C8B-B14F-4D97-AF65-F5344CB8AC3E}">
        <p14:creationId xmlns:p14="http://schemas.microsoft.com/office/powerpoint/2010/main" val="148981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679995" y="25199817"/>
            <a:ext cx="17493683" cy="2974981"/>
          </a:xfrm>
        </p:spPr>
        <p:txBody>
          <a:bodyPr anchor="b">
            <a:normAutofit/>
          </a:bodyPr>
          <a:lstStyle>
            <a:lvl1pPr algn="l">
              <a:defRPr sz="6614"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1679995" y="3199977"/>
            <a:ext cx="17493683" cy="20187349"/>
          </a:xfrm>
        </p:spPr>
        <p:txBody>
          <a:bodyPr anchor="t">
            <a:normAutofit/>
          </a:bodyPr>
          <a:lstStyle>
            <a:lvl1pPr marL="0" indent="0" algn="ctr">
              <a:buNone/>
              <a:defRPr sz="4409"/>
            </a:lvl1pPr>
            <a:lvl2pPr marL="1259997" indent="0">
              <a:buNone/>
              <a:defRPr sz="4409"/>
            </a:lvl2pPr>
            <a:lvl3pPr marL="2519995" indent="0">
              <a:buNone/>
              <a:defRPr sz="4409"/>
            </a:lvl3pPr>
            <a:lvl4pPr marL="3779992" indent="0">
              <a:buNone/>
              <a:defRPr sz="4409"/>
            </a:lvl4pPr>
            <a:lvl5pPr marL="5039990" indent="0">
              <a:buNone/>
              <a:defRPr sz="4409"/>
            </a:lvl5pPr>
            <a:lvl6pPr marL="6299987" indent="0">
              <a:buNone/>
              <a:defRPr sz="4409"/>
            </a:lvl6pPr>
            <a:lvl7pPr marL="7559985" indent="0">
              <a:buNone/>
              <a:defRPr sz="4409"/>
            </a:lvl7pPr>
            <a:lvl8pPr marL="8819982" indent="0">
              <a:buNone/>
              <a:defRPr sz="4409"/>
            </a:lvl8pPr>
            <a:lvl9pPr marL="10079980" indent="0">
              <a:buNone/>
              <a:defRPr sz="4409"/>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1679995" y="28174798"/>
            <a:ext cx="17493683" cy="3538158"/>
          </a:xfrm>
        </p:spPr>
        <p:txBody>
          <a:bodyPr>
            <a:normAutofit/>
          </a:bodyPr>
          <a:lstStyle>
            <a:lvl1pPr marL="0" indent="0">
              <a:buNone/>
              <a:defRPr sz="3307"/>
            </a:lvl1pPr>
            <a:lvl2pPr marL="1259997" indent="0">
              <a:buNone/>
              <a:defRPr sz="3307"/>
            </a:lvl2pPr>
            <a:lvl3pPr marL="2519995" indent="0">
              <a:buNone/>
              <a:defRPr sz="2756"/>
            </a:lvl3pPr>
            <a:lvl4pPr marL="3779992" indent="0">
              <a:buNone/>
              <a:defRPr sz="2480"/>
            </a:lvl4pPr>
            <a:lvl5pPr marL="5039990" indent="0">
              <a:buNone/>
              <a:defRPr sz="2480"/>
            </a:lvl5pPr>
            <a:lvl6pPr marL="6299987" indent="0">
              <a:buNone/>
              <a:defRPr sz="2480"/>
            </a:lvl6pPr>
            <a:lvl7pPr marL="7559985" indent="0">
              <a:buNone/>
              <a:defRPr sz="2480"/>
            </a:lvl7pPr>
            <a:lvl8pPr marL="8819982" indent="0">
              <a:buNone/>
              <a:defRPr sz="2480"/>
            </a:lvl8pPr>
            <a:lvl9pPr marL="10079980" indent="0">
              <a:buNone/>
              <a:defRPr sz="248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3866BB57-AD69-4F22-804B-DBC84F4A2BA1}" type="datetimeFigureOut">
              <a:rPr lang="it-IT" smtClean="0"/>
              <a:t>30/10/2018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4CA6045-01A3-4CCC-BD31-B60B64F81E17}" type="slidenum">
              <a:rPr lang="it-IT" smtClean="0"/>
              <a:t>‹N›</a:t>
            </a:fld>
            <a:endParaRPr lang="it-IT"/>
          </a:p>
        </p:txBody>
      </p:sp>
    </p:spTree>
    <p:extLst>
      <p:ext uri="{BB962C8B-B14F-4D97-AF65-F5344CB8AC3E}">
        <p14:creationId xmlns:p14="http://schemas.microsoft.com/office/powerpoint/2010/main" val="30893155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23333" y="-44449"/>
            <a:ext cx="25275258" cy="360886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1679997" y="3199977"/>
            <a:ext cx="17493680" cy="6933283"/>
          </a:xfrm>
          <a:prstGeom prst="rect">
            <a:avLst/>
          </a:prstGeom>
        </p:spPr>
        <p:txBody>
          <a:bodyPr vert="horz" lIns="91440" tIns="45720" rIns="91440" bIns="45720" rtlCol="0" anchor="t">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679995" y="11341600"/>
            <a:ext cx="17493683" cy="20371364"/>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14896366" y="31712963"/>
            <a:ext cx="1885401" cy="1916653"/>
          </a:xfrm>
          <a:prstGeom prst="rect">
            <a:avLst/>
          </a:prstGeom>
        </p:spPr>
        <p:txBody>
          <a:bodyPr vert="horz" lIns="91440" tIns="45720" rIns="91440" bIns="45720" rtlCol="0" anchor="ctr"/>
          <a:lstStyle>
            <a:lvl1pPr algn="r">
              <a:defRPr sz="2480">
                <a:solidFill>
                  <a:schemeClr val="tx1">
                    <a:tint val="75000"/>
                  </a:schemeClr>
                </a:solidFill>
              </a:defRPr>
            </a:lvl1pPr>
          </a:lstStyle>
          <a:p>
            <a:fld id="{3866BB57-AD69-4F22-804B-DBC84F4A2BA1}" type="datetimeFigureOut">
              <a:rPr lang="it-IT" smtClean="0"/>
              <a:t>30/10/2018</a:t>
            </a:fld>
            <a:endParaRPr lang="it-IT"/>
          </a:p>
        </p:txBody>
      </p:sp>
      <p:sp>
        <p:nvSpPr>
          <p:cNvPr id="5" name="Footer Placeholder 4"/>
          <p:cNvSpPr>
            <a:spLocks noGrp="1"/>
          </p:cNvSpPr>
          <p:nvPr>
            <p:ph type="ftr" sz="quarter" idx="3"/>
          </p:nvPr>
        </p:nvSpPr>
        <p:spPr>
          <a:xfrm>
            <a:off x="1679997" y="31712963"/>
            <a:ext cx="12740464" cy="1916653"/>
          </a:xfrm>
          <a:prstGeom prst="rect">
            <a:avLst/>
          </a:prstGeom>
        </p:spPr>
        <p:txBody>
          <a:bodyPr vert="horz" lIns="91440" tIns="45720" rIns="91440" bIns="45720" rtlCol="0" anchor="ctr"/>
          <a:lstStyle>
            <a:lvl1pPr algn="l">
              <a:defRPr sz="248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17760901" y="31712963"/>
            <a:ext cx="1412780" cy="1916653"/>
          </a:xfrm>
          <a:prstGeom prst="rect">
            <a:avLst/>
          </a:prstGeom>
        </p:spPr>
        <p:txBody>
          <a:bodyPr vert="horz" lIns="91440" tIns="45720" rIns="91440" bIns="45720" rtlCol="0" anchor="ctr"/>
          <a:lstStyle>
            <a:lvl1pPr algn="r">
              <a:defRPr sz="2480">
                <a:solidFill>
                  <a:schemeClr val="accent1"/>
                </a:solidFill>
              </a:defRPr>
            </a:lvl1pPr>
          </a:lstStyle>
          <a:p>
            <a:fld id="{F4CA6045-01A3-4CCC-BD31-B60B64F81E17}" type="slidenum">
              <a:rPr lang="it-IT" smtClean="0"/>
              <a:t>‹N›</a:t>
            </a:fld>
            <a:endParaRPr lang="it-IT"/>
          </a:p>
        </p:txBody>
      </p:sp>
    </p:spTree>
    <p:extLst>
      <p:ext uri="{BB962C8B-B14F-4D97-AF65-F5344CB8AC3E}">
        <p14:creationId xmlns:p14="http://schemas.microsoft.com/office/powerpoint/2010/main" val="1444830364"/>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 id="2147483741" r:id="rId12"/>
    <p:sldLayoutId id="2147483742" r:id="rId13"/>
    <p:sldLayoutId id="2147483743" r:id="rId14"/>
    <p:sldLayoutId id="2147483744" r:id="rId15"/>
    <p:sldLayoutId id="2147483745" r:id="rId16"/>
  </p:sldLayoutIdLst>
  <p:txStyles>
    <p:titleStyle>
      <a:lvl1pPr algn="l" defTabSz="1259997" rtl="0" eaLnBrk="1" latinLnBrk="0" hangingPunct="1">
        <a:spcBef>
          <a:spcPct val="0"/>
        </a:spcBef>
        <a:buNone/>
        <a:defRPr sz="9921"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944998" indent="-944998" algn="l" defTabSz="1259997" rtl="0" eaLnBrk="1" latinLnBrk="0" hangingPunct="1">
        <a:spcBef>
          <a:spcPts val="2756"/>
        </a:spcBef>
        <a:spcAft>
          <a:spcPts val="0"/>
        </a:spcAft>
        <a:buClr>
          <a:schemeClr val="accent1"/>
        </a:buClr>
        <a:buSzPct val="80000"/>
        <a:buFont typeface="Wingdings 3" charset="2"/>
        <a:buChar char=""/>
        <a:defRPr sz="4961" kern="1200">
          <a:solidFill>
            <a:schemeClr val="tx1">
              <a:lumMod val="75000"/>
              <a:lumOff val="25000"/>
            </a:schemeClr>
          </a:solidFill>
          <a:latin typeface="+mn-lt"/>
          <a:ea typeface="+mn-ea"/>
          <a:cs typeface="+mn-cs"/>
        </a:defRPr>
      </a:lvl1pPr>
      <a:lvl2pPr marL="2047496" indent="-787498" algn="l" defTabSz="1259997" rtl="0" eaLnBrk="1" latinLnBrk="0" hangingPunct="1">
        <a:spcBef>
          <a:spcPts val="2756"/>
        </a:spcBef>
        <a:spcAft>
          <a:spcPts val="0"/>
        </a:spcAft>
        <a:buClr>
          <a:schemeClr val="accent1"/>
        </a:buClr>
        <a:buSzPct val="80000"/>
        <a:buFont typeface="Wingdings 3" charset="2"/>
        <a:buChar char=""/>
        <a:defRPr sz="4409" kern="1200">
          <a:solidFill>
            <a:schemeClr val="tx1">
              <a:lumMod val="75000"/>
              <a:lumOff val="25000"/>
            </a:schemeClr>
          </a:solidFill>
          <a:latin typeface="+mn-lt"/>
          <a:ea typeface="+mn-ea"/>
          <a:cs typeface="+mn-cs"/>
        </a:defRPr>
      </a:lvl2pPr>
      <a:lvl3pPr marL="3149994" indent="-629999" algn="l" defTabSz="1259997" rtl="0" eaLnBrk="1" latinLnBrk="0" hangingPunct="1">
        <a:spcBef>
          <a:spcPts val="2756"/>
        </a:spcBef>
        <a:spcAft>
          <a:spcPts val="0"/>
        </a:spcAft>
        <a:buClr>
          <a:schemeClr val="accent1"/>
        </a:buClr>
        <a:buSzPct val="80000"/>
        <a:buFont typeface="Wingdings 3" charset="2"/>
        <a:buChar char=""/>
        <a:defRPr sz="3858" kern="1200">
          <a:solidFill>
            <a:schemeClr val="tx1">
              <a:lumMod val="75000"/>
              <a:lumOff val="25000"/>
            </a:schemeClr>
          </a:solidFill>
          <a:latin typeface="+mn-lt"/>
          <a:ea typeface="+mn-ea"/>
          <a:cs typeface="+mn-cs"/>
        </a:defRPr>
      </a:lvl3pPr>
      <a:lvl4pPr marL="4409991" indent="-629999" algn="l" defTabSz="1259997" rtl="0" eaLnBrk="1" latinLnBrk="0" hangingPunct="1">
        <a:spcBef>
          <a:spcPts val="2756"/>
        </a:spcBef>
        <a:spcAft>
          <a:spcPts val="0"/>
        </a:spcAft>
        <a:buClr>
          <a:schemeClr val="accent1"/>
        </a:buClr>
        <a:buSzPct val="80000"/>
        <a:buFont typeface="Wingdings 3" charset="2"/>
        <a:buChar char=""/>
        <a:defRPr sz="3307" kern="1200">
          <a:solidFill>
            <a:schemeClr val="tx1">
              <a:lumMod val="75000"/>
              <a:lumOff val="25000"/>
            </a:schemeClr>
          </a:solidFill>
          <a:latin typeface="+mn-lt"/>
          <a:ea typeface="+mn-ea"/>
          <a:cs typeface="+mn-cs"/>
        </a:defRPr>
      </a:lvl4pPr>
      <a:lvl5pPr marL="5669989" indent="-629999" algn="l" defTabSz="1259997" rtl="0" eaLnBrk="1" latinLnBrk="0" hangingPunct="1">
        <a:spcBef>
          <a:spcPts val="2756"/>
        </a:spcBef>
        <a:spcAft>
          <a:spcPts val="0"/>
        </a:spcAft>
        <a:buClr>
          <a:schemeClr val="accent1"/>
        </a:buClr>
        <a:buSzPct val="80000"/>
        <a:buFont typeface="Wingdings 3" charset="2"/>
        <a:buChar char=""/>
        <a:defRPr sz="3307" kern="1200">
          <a:solidFill>
            <a:schemeClr val="tx1">
              <a:lumMod val="75000"/>
              <a:lumOff val="25000"/>
            </a:schemeClr>
          </a:solidFill>
          <a:latin typeface="+mn-lt"/>
          <a:ea typeface="+mn-ea"/>
          <a:cs typeface="+mn-cs"/>
        </a:defRPr>
      </a:lvl5pPr>
      <a:lvl6pPr marL="6929986" indent="-629999" algn="l" defTabSz="1259997" rtl="0" eaLnBrk="1" latinLnBrk="0" hangingPunct="1">
        <a:spcBef>
          <a:spcPts val="2756"/>
        </a:spcBef>
        <a:spcAft>
          <a:spcPts val="0"/>
        </a:spcAft>
        <a:buClr>
          <a:schemeClr val="accent1"/>
        </a:buClr>
        <a:buSzPct val="80000"/>
        <a:buFont typeface="Wingdings 3" charset="2"/>
        <a:buChar char=""/>
        <a:defRPr sz="3307" kern="1200">
          <a:solidFill>
            <a:schemeClr val="tx1">
              <a:lumMod val="75000"/>
              <a:lumOff val="25000"/>
            </a:schemeClr>
          </a:solidFill>
          <a:latin typeface="+mn-lt"/>
          <a:ea typeface="+mn-ea"/>
          <a:cs typeface="+mn-cs"/>
        </a:defRPr>
      </a:lvl6pPr>
      <a:lvl7pPr marL="8189984" indent="-629999" algn="l" defTabSz="1259997" rtl="0" eaLnBrk="1" latinLnBrk="0" hangingPunct="1">
        <a:spcBef>
          <a:spcPts val="2756"/>
        </a:spcBef>
        <a:spcAft>
          <a:spcPts val="0"/>
        </a:spcAft>
        <a:buClr>
          <a:schemeClr val="accent1"/>
        </a:buClr>
        <a:buSzPct val="80000"/>
        <a:buFont typeface="Wingdings 3" charset="2"/>
        <a:buChar char=""/>
        <a:defRPr sz="3307" kern="1200">
          <a:solidFill>
            <a:schemeClr val="tx1">
              <a:lumMod val="75000"/>
              <a:lumOff val="25000"/>
            </a:schemeClr>
          </a:solidFill>
          <a:latin typeface="+mn-lt"/>
          <a:ea typeface="+mn-ea"/>
          <a:cs typeface="+mn-cs"/>
        </a:defRPr>
      </a:lvl7pPr>
      <a:lvl8pPr marL="9449981" indent="-629999" algn="l" defTabSz="1259997" rtl="0" eaLnBrk="1" latinLnBrk="0" hangingPunct="1">
        <a:spcBef>
          <a:spcPts val="2756"/>
        </a:spcBef>
        <a:spcAft>
          <a:spcPts val="0"/>
        </a:spcAft>
        <a:buClr>
          <a:schemeClr val="accent1"/>
        </a:buClr>
        <a:buSzPct val="80000"/>
        <a:buFont typeface="Wingdings 3" charset="2"/>
        <a:buChar char=""/>
        <a:defRPr sz="3307" kern="1200">
          <a:solidFill>
            <a:schemeClr val="tx1">
              <a:lumMod val="75000"/>
              <a:lumOff val="25000"/>
            </a:schemeClr>
          </a:solidFill>
          <a:latin typeface="+mn-lt"/>
          <a:ea typeface="+mn-ea"/>
          <a:cs typeface="+mn-cs"/>
        </a:defRPr>
      </a:lvl8pPr>
      <a:lvl9pPr marL="10709979" indent="-629999" algn="l" defTabSz="1259997" rtl="0" eaLnBrk="1" latinLnBrk="0" hangingPunct="1">
        <a:spcBef>
          <a:spcPts val="2756"/>
        </a:spcBef>
        <a:spcAft>
          <a:spcPts val="0"/>
        </a:spcAft>
        <a:buClr>
          <a:schemeClr val="accent1"/>
        </a:buClr>
        <a:buSzPct val="80000"/>
        <a:buFont typeface="Wingdings 3" charset="2"/>
        <a:buChar char=""/>
        <a:defRPr sz="3307" kern="1200">
          <a:solidFill>
            <a:schemeClr val="tx1">
              <a:lumMod val="75000"/>
              <a:lumOff val="25000"/>
            </a:schemeClr>
          </a:solidFill>
          <a:latin typeface="+mn-lt"/>
          <a:ea typeface="+mn-ea"/>
          <a:cs typeface="+mn-cs"/>
        </a:defRPr>
      </a:lvl9pPr>
    </p:bodyStyle>
    <p:otherStyle>
      <a:defPPr>
        <a:defRPr lang="en-US"/>
      </a:defPPr>
      <a:lvl1pPr marL="0" algn="l" defTabSz="1259997" rtl="0" eaLnBrk="1" latinLnBrk="0" hangingPunct="1">
        <a:defRPr sz="4961" kern="1200">
          <a:solidFill>
            <a:schemeClr val="tx1"/>
          </a:solidFill>
          <a:latin typeface="+mn-lt"/>
          <a:ea typeface="+mn-ea"/>
          <a:cs typeface="+mn-cs"/>
        </a:defRPr>
      </a:lvl1pPr>
      <a:lvl2pPr marL="1259997" algn="l" defTabSz="1259997" rtl="0" eaLnBrk="1" latinLnBrk="0" hangingPunct="1">
        <a:defRPr sz="4961" kern="1200">
          <a:solidFill>
            <a:schemeClr val="tx1"/>
          </a:solidFill>
          <a:latin typeface="+mn-lt"/>
          <a:ea typeface="+mn-ea"/>
          <a:cs typeface="+mn-cs"/>
        </a:defRPr>
      </a:lvl2pPr>
      <a:lvl3pPr marL="2519995" algn="l" defTabSz="1259997" rtl="0" eaLnBrk="1" latinLnBrk="0" hangingPunct="1">
        <a:defRPr sz="4961" kern="1200">
          <a:solidFill>
            <a:schemeClr val="tx1"/>
          </a:solidFill>
          <a:latin typeface="+mn-lt"/>
          <a:ea typeface="+mn-ea"/>
          <a:cs typeface="+mn-cs"/>
        </a:defRPr>
      </a:lvl3pPr>
      <a:lvl4pPr marL="3779992" algn="l" defTabSz="1259997" rtl="0" eaLnBrk="1" latinLnBrk="0" hangingPunct="1">
        <a:defRPr sz="4961" kern="1200">
          <a:solidFill>
            <a:schemeClr val="tx1"/>
          </a:solidFill>
          <a:latin typeface="+mn-lt"/>
          <a:ea typeface="+mn-ea"/>
          <a:cs typeface="+mn-cs"/>
        </a:defRPr>
      </a:lvl4pPr>
      <a:lvl5pPr marL="5039990" algn="l" defTabSz="1259997" rtl="0" eaLnBrk="1" latinLnBrk="0" hangingPunct="1">
        <a:defRPr sz="4961" kern="1200">
          <a:solidFill>
            <a:schemeClr val="tx1"/>
          </a:solidFill>
          <a:latin typeface="+mn-lt"/>
          <a:ea typeface="+mn-ea"/>
          <a:cs typeface="+mn-cs"/>
        </a:defRPr>
      </a:lvl5pPr>
      <a:lvl6pPr marL="6299987" algn="l" defTabSz="1259997" rtl="0" eaLnBrk="1" latinLnBrk="0" hangingPunct="1">
        <a:defRPr sz="4961" kern="1200">
          <a:solidFill>
            <a:schemeClr val="tx1"/>
          </a:solidFill>
          <a:latin typeface="+mn-lt"/>
          <a:ea typeface="+mn-ea"/>
          <a:cs typeface="+mn-cs"/>
        </a:defRPr>
      </a:lvl6pPr>
      <a:lvl7pPr marL="7559985" algn="l" defTabSz="1259997" rtl="0" eaLnBrk="1" latinLnBrk="0" hangingPunct="1">
        <a:defRPr sz="4961" kern="1200">
          <a:solidFill>
            <a:schemeClr val="tx1"/>
          </a:solidFill>
          <a:latin typeface="+mn-lt"/>
          <a:ea typeface="+mn-ea"/>
          <a:cs typeface="+mn-cs"/>
        </a:defRPr>
      </a:lvl7pPr>
      <a:lvl8pPr marL="8819982" algn="l" defTabSz="1259997" rtl="0" eaLnBrk="1" latinLnBrk="0" hangingPunct="1">
        <a:defRPr sz="4961" kern="1200">
          <a:solidFill>
            <a:schemeClr val="tx1"/>
          </a:solidFill>
          <a:latin typeface="+mn-lt"/>
          <a:ea typeface="+mn-ea"/>
          <a:cs typeface="+mn-cs"/>
        </a:defRPr>
      </a:lvl8pPr>
      <a:lvl9pPr marL="10079980" algn="l" defTabSz="1259997" rtl="0" eaLnBrk="1" latinLnBrk="0" hangingPunct="1">
        <a:defRPr sz="496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microsoft.com/office/2007/relationships/hdphoto" Target="../media/hdphoto1.wdp"/><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jp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jpg"/><Relationship Id="rId9" Type="http://schemas.openxmlformats.org/officeDocument/2006/relationships/image" Target="../media/image7.pn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1">
                <a:lumMod val="40000"/>
                <a:lumOff val="60000"/>
              </a:schemeClr>
            </a:gs>
            <a:gs pos="75000">
              <a:schemeClr val="accent1">
                <a:lumMod val="95000"/>
                <a:lumOff val="5000"/>
              </a:schemeClr>
            </a:gs>
            <a:gs pos="100000">
              <a:schemeClr val="accent1">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pic>
        <p:nvPicPr>
          <p:cNvPr id="2" name="Immagine 1"/>
          <p:cNvPicPr>
            <a:picLocks noChangeAspect="1"/>
          </p:cNvPicPr>
          <p:nvPr/>
        </p:nvPicPr>
        <p:blipFill>
          <a:blip r:embed="rId2">
            <a:extLst>
              <a:ext uri="{BEBA8EAE-BF5A-486C-A8C5-ECC9F3942E4B}">
                <a14:imgProps xmlns:a14="http://schemas.microsoft.com/office/drawing/2010/main">
                  <a14:imgLayer r:embed="rId3">
                    <a14:imgEffect>
                      <a14:colorTemperature colorTemp="6441"/>
                    </a14:imgEffect>
                  </a14:imgLayer>
                </a14:imgProps>
              </a:ext>
            </a:extLst>
          </a:blip>
          <a:stretch>
            <a:fillRect/>
          </a:stretch>
        </p:blipFill>
        <p:spPr>
          <a:xfrm>
            <a:off x="6297856" y="-16609"/>
            <a:ext cx="13423049" cy="1201713"/>
          </a:xfrm>
          <a:prstGeom prst="rect">
            <a:avLst/>
          </a:prstGeom>
        </p:spPr>
      </p:pic>
      <p:pic>
        <p:nvPicPr>
          <p:cNvPr id="8" name="Immagin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955711" y="-53694"/>
            <a:ext cx="6270785" cy="3388374"/>
          </a:xfrm>
          <a:prstGeom prst="rect">
            <a:avLst/>
          </a:prstGeom>
        </p:spPr>
      </p:pic>
      <p:pic>
        <p:nvPicPr>
          <p:cNvPr id="3" name="Immagin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53694"/>
            <a:ext cx="6297856" cy="3376014"/>
          </a:xfrm>
          <a:prstGeom prst="rect">
            <a:avLst/>
          </a:prstGeom>
        </p:spPr>
      </p:pic>
      <p:sp>
        <p:nvSpPr>
          <p:cNvPr id="12" name="CasellaDiTesto 11"/>
          <p:cNvSpPr txBox="1"/>
          <p:nvPr/>
        </p:nvSpPr>
        <p:spPr>
          <a:xfrm>
            <a:off x="1131218" y="6477600"/>
            <a:ext cx="23007049" cy="4216539"/>
          </a:xfrm>
          <a:prstGeom prst="rect">
            <a:avLst/>
          </a:prstGeom>
          <a:noFill/>
        </p:spPr>
        <p:txBody>
          <a:bodyPr wrap="square" rtlCol="0">
            <a:spAutoFit/>
          </a:bodyPr>
          <a:lstStyle/>
          <a:p>
            <a:pPr algn="ctr"/>
            <a:r>
              <a:rPr lang="it-IT" sz="2400" b="1" dirty="0">
                <a:solidFill>
                  <a:srgbClr val="002060"/>
                </a:solidFill>
                <a:latin typeface="Leelawadee UI" panose="020B0502040204020203" pitchFamily="34" charset="-34"/>
                <a:cs typeface="Leelawadee UI" panose="020B0502040204020203" pitchFamily="34" charset="-34"/>
              </a:rPr>
              <a:t>Parole chiave: qualità</a:t>
            </a:r>
            <a:r>
              <a:rPr lang="it-IT" sz="2400" b="1" dirty="0" smtClean="0">
                <a:solidFill>
                  <a:srgbClr val="002060"/>
                </a:solidFill>
                <a:latin typeface="Leelawadee UI" panose="020B0502040204020203" pitchFamily="34" charset="-34"/>
                <a:cs typeface="Leelawadee UI" panose="020B0502040204020203" pitchFamily="34" charset="-34"/>
              </a:rPr>
              <a:t>, </a:t>
            </a:r>
            <a:r>
              <a:rPr lang="it-IT" sz="2400" b="1" dirty="0">
                <a:solidFill>
                  <a:srgbClr val="002060"/>
                </a:solidFill>
                <a:latin typeface="Leelawadee UI" panose="020B0502040204020203" pitchFamily="34" charset="-34"/>
                <a:cs typeface="Leelawadee UI" panose="020B0502040204020203" pitchFamily="34" charset="-34"/>
              </a:rPr>
              <a:t>assistenza, </a:t>
            </a:r>
            <a:r>
              <a:rPr lang="it-IT" sz="2400" b="1" dirty="0" err="1">
                <a:solidFill>
                  <a:srgbClr val="002060"/>
                </a:solidFill>
                <a:latin typeface="Leelawadee UI" panose="020B0502040204020203" pitchFamily="34" charset="-34"/>
                <a:cs typeface="Leelawadee UI" panose="020B0502040204020203" pitchFamily="34" charset="-34"/>
              </a:rPr>
              <a:t>risk</a:t>
            </a:r>
            <a:r>
              <a:rPr lang="it-IT" sz="2400" b="1" dirty="0">
                <a:solidFill>
                  <a:srgbClr val="002060"/>
                </a:solidFill>
                <a:latin typeface="Leelawadee UI" panose="020B0502040204020203" pitchFamily="34" charset="-34"/>
                <a:cs typeface="Leelawadee UI" panose="020B0502040204020203" pitchFamily="34" charset="-34"/>
              </a:rPr>
              <a:t> </a:t>
            </a:r>
            <a:r>
              <a:rPr lang="it-IT" sz="2400" b="1" dirty="0" smtClean="0">
                <a:solidFill>
                  <a:srgbClr val="002060"/>
                </a:solidFill>
                <a:latin typeface="Leelawadee UI" panose="020B0502040204020203" pitchFamily="34" charset="-34"/>
                <a:cs typeface="Leelawadee UI" panose="020B0502040204020203" pitchFamily="34" charset="-34"/>
              </a:rPr>
              <a:t>management</a:t>
            </a:r>
          </a:p>
          <a:p>
            <a:pPr algn="just"/>
            <a:endParaRPr lang="it-IT" sz="2400" b="1" dirty="0">
              <a:solidFill>
                <a:srgbClr val="002060"/>
              </a:solidFill>
              <a:latin typeface="Leelawadee UI" panose="020B0502040204020203" pitchFamily="34" charset="-34"/>
              <a:cs typeface="Leelawadee UI" panose="020B0502040204020203" pitchFamily="34" charset="-34"/>
            </a:endParaRPr>
          </a:p>
          <a:p>
            <a:pPr algn="just"/>
            <a:r>
              <a:rPr lang="it-IT" sz="2800" b="1" dirty="0" smtClean="0">
                <a:solidFill>
                  <a:srgbClr val="002060"/>
                </a:solidFill>
                <a:latin typeface="Leelawadee UI" panose="020B0502040204020203" pitchFamily="34" charset="-34"/>
                <a:cs typeface="Leelawadee UI" panose="020B0502040204020203" pitchFamily="34" charset="-34"/>
              </a:rPr>
              <a:t>Introduzione</a:t>
            </a:r>
            <a:endParaRPr lang="it-IT" sz="2400" b="1" dirty="0" smtClean="0">
              <a:solidFill>
                <a:srgbClr val="002060"/>
              </a:solidFill>
              <a:latin typeface="Leelawadee UI" panose="020B0502040204020203" pitchFamily="34" charset="-34"/>
              <a:cs typeface="Leelawadee UI" panose="020B0502040204020203" pitchFamily="34" charset="-34"/>
            </a:endParaRPr>
          </a:p>
          <a:p>
            <a:pPr algn="just"/>
            <a:endParaRPr lang="it-IT" sz="2400" b="1" dirty="0">
              <a:solidFill>
                <a:srgbClr val="002060"/>
              </a:solidFill>
              <a:latin typeface="Leelawadee UI" panose="020B0502040204020203" pitchFamily="34" charset="-34"/>
              <a:cs typeface="Leelawadee UI" panose="020B0502040204020203" pitchFamily="34" charset="-34"/>
            </a:endParaRPr>
          </a:p>
          <a:p>
            <a:pPr algn="just"/>
            <a:r>
              <a:rPr lang="it-IT" sz="2400" b="1" dirty="0">
                <a:solidFill>
                  <a:srgbClr val="002060"/>
                </a:solidFill>
                <a:latin typeface="Leelawadee UI" panose="020B0502040204020203" pitchFamily="34" charset="-34"/>
                <a:cs typeface="Leelawadee UI" panose="020B0502040204020203" pitchFamily="34" charset="-34"/>
              </a:rPr>
              <a:t>La qualità e la sicurezza dell'assistenza nelle strutture ospedaliere è un obiettivo strategico del sistema sanitario, che si può perseguire tra l’altro attraverso linee guida, protocolli e procedure basate sulle evidenze e la valutazione periodica dell'applicazione ed efficacia delle stesse. </a:t>
            </a:r>
          </a:p>
          <a:p>
            <a:pPr algn="just"/>
            <a:r>
              <a:rPr lang="it-IT" sz="2400" b="1" dirty="0">
                <a:solidFill>
                  <a:srgbClr val="002060"/>
                </a:solidFill>
                <a:latin typeface="Leelawadee UI" panose="020B0502040204020203" pitchFamily="34" charset="-34"/>
                <a:cs typeface="Leelawadee UI" panose="020B0502040204020203" pitchFamily="34" charset="-34"/>
              </a:rPr>
              <a:t>La Direzione Medica del P.O. “S. Maria </a:t>
            </a:r>
            <a:r>
              <a:rPr lang="it-IT" sz="2400" b="1" dirty="0" err="1">
                <a:solidFill>
                  <a:srgbClr val="002060"/>
                </a:solidFill>
                <a:latin typeface="Leelawadee UI" panose="020B0502040204020203" pitchFamily="34" charset="-34"/>
                <a:cs typeface="Leelawadee UI" panose="020B0502040204020203" pitchFamily="34" charset="-34"/>
              </a:rPr>
              <a:t>Goretti</a:t>
            </a:r>
            <a:r>
              <a:rPr lang="it-IT" sz="2400" b="1" dirty="0">
                <a:solidFill>
                  <a:srgbClr val="002060"/>
                </a:solidFill>
                <a:latin typeface="Leelawadee UI" panose="020B0502040204020203" pitchFamily="34" charset="-34"/>
                <a:cs typeface="Leelawadee UI" panose="020B0502040204020203" pitchFamily="34" charset="-34"/>
              </a:rPr>
              <a:t>” di Latina (ASL Latina), nell’ambito di un progetto di collaborazione con il Corso di Laurea Scienze Infermieristiche “Q” del Polo Pontino dell'Università “La Sapienza” di Roma, ha progettato un modello sperimentale di valutazione della qualità e sicurezza dell'assistenza finalizzato a definire metodi e strumenti di valutazione periodica sul campo della qualità e sicurezza dell'assistenza; consentire la crescita professionale ed un training operativo per i referenti/responsabili ospedalieri dell'assistenza; offrire un'esperienza ad elevata valenza formativa per gli studenti dei Corsi di </a:t>
            </a:r>
            <a:r>
              <a:rPr lang="it-IT" sz="2400" b="1" dirty="0" smtClean="0">
                <a:solidFill>
                  <a:srgbClr val="002060"/>
                </a:solidFill>
                <a:latin typeface="Leelawadee UI" panose="020B0502040204020203" pitchFamily="34" charset="-34"/>
                <a:cs typeface="Leelawadee UI" panose="020B0502040204020203" pitchFamily="34" charset="-34"/>
              </a:rPr>
              <a:t>Laurea; sperimentare </a:t>
            </a:r>
            <a:r>
              <a:rPr lang="it-IT" sz="2400" b="1" dirty="0">
                <a:solidFill>
                  <a:srgbClr val="002060"/>
                </a:solidFill>
                <a:latin typeface="Leelawadee UI" panose="020B0502040204020203" pitchFamily="34" charset="-34"/>
                <a:cs typeface="Leelawadee UI" panose="020B0502040204020203" pitchFamily="34" charset="-34"/>
              </a:rPr>
              <a:t>modelli di collaborazione operativa, didattica e scientifica tra ASL e Università su temi specifici di comune interesse.</a:t>
            </a:r>
          </a:p>
        </p:txBody>
      </p:sp>
      <p:sp>
        <p:nvSpPr>
          <p:cNvPr id="13" name="CasellaDiTesto 12"/>
          <p:cNvSpPr txBox="1"/>
          <p:nvPr/>
        </p:nvSpPr>
        <p:spPr>
          <a:xfrm>
            <a:off x="1131218" y="11009630"/>
            <a:ext cx="23007049" cy="7109639"/>
          </a:xfrm>
          <a:prstGeom prst="rect">
            <a:avLst/>
          </a:prstGeom>
          <a:noFill/>
        </p:spPr>
        <p:txBody>
          <a:bodyPr wrap="square" rtlCol="0">
            <a:spAutoFit/>
          </a:bodyPr>
          <a:lstStyle/>
          <a:p>
            <a:pPr algn="just"/>
            <a:r>
              <a:rPr lang="it-IT" sz="2800" b="1" dirty="0" smtClean="0">
                <a:solidFill>
                  <a:srgbClr val="002060"/>
                </a:solidFill>
                <a:latin typeface="Leelawadee UI" panose="020B0502040204020203" pitchFamily="34" charset="-34"/>
                <a:cs typeface="Leelawadee UI" panose="020B0502040204020203" pitchFamily="34" charset="-34"/>
              </a:rPr>
              <a:t>Contenuti</a:t>
            </a:r>
            <a:endParaRPr lang="it-IT" sz="2400" b="1" dirty="0" smtClean="0">
              <a:solidFill>
                <a:srgbClr val="002060"/>
              </a:solidFill>
              <a:latin typeface="Leelawadee UI" panose="020B0502040204020203" pitchFamily="34" charset="-34"/>
              <a:cs typeface="Leelawadee UI" panose="020B0502040204020203" pitchFamily="34" charset="-34"/>
            </a:endParaRPr>
          </a:p>
          <a:p>
            <a:pPr algn="just"/>
            <a:endParaRPr lang="it-IT" sz="2400" b="1" dirty="0">
              <a:solidFill>
                <a:srgbClr val="002060"/>
              </a:solidFill>
              <a:latin typeface="Leelawadee UI" panose="020B0502040204020203" pitchFamily="34" charset="-34"/>
              <a:cs typeface="Leelawadee UI" panose="020B0502040204020203" pitchFamily="34" charset="-34"/>
            </a:endParaRPr>
          </a:p>
          <a:p>
            <a:pPr algn="just"/>
            <a:r>
              <a:rPr lang="it-IT" sz="2400" b="1" dirty="0">
                <a:solidFill>
                  <a:srgbClr val="002060"/>
                </a:solidFill>
                <a:latin typeface="Leelawadee UI" panose="020B0502040204020203" pitchFamily="34" charset="-34"/>
                <a:cs typeface="Leelawadee UI" panose="020B0502040204020203" pitchFamily="34" charset="-34"/>
              </a:rPr>
              <a:t>Tra gli ambiti della qualità/sicurezza considerate nel progetto, i bisogni assistenziali del paziente ricoverato sono stati valutati, in base alla letteratura di riferimento, mediante la scheda di rilevazione ASGO per l'accertamento dello stato generale degli ospedalizzati.</a:t>
            </a:r>
          </a:p>
          <a:p>
            <a:pPr algn="just"/>
            <a:endParaRPr lang="it-IT" sz="2400" b="1" dirty="0">
              <a:solidFill>
                <a:srgbClr val="002060"/>
              </a:solidFill>
              <a:latin typeface="Leelawadee UI" panose="020B0502040204020203" pitchFamily="34" charset="-34"/>
              <a:cs typeface="Leelawadee UI" panose="020B0502040204020203" pitchFamily="34" charset="-34"/>
            </a:endParaRPr>
          </a:p>
          <a:p>
            <a:pPr algn="just"/>
            <a:r>
              <a:rPr lang="it-IT" sz="2400" b="1" dirty="0">
                <a:solidFill>
                  <a:srgbClr val="002060"/>
                </a:solidFill>
                <a:latin typeface="Leelawadee UI" panose="020B0502040204020203" pitchFamily="34" charset="-34"/>
                <a:cs typeface="Leelawadee UI" panose="020B0502040204020203" pitchFamily="34" charset="-34"/>
              </a:rPr>
              <a:t>La scheda, compilata per ciascun degente al primo giorno di ricovero, valuta 10 fattori di dipendenza funzionale e cognitiva (stato mentale; deambulazione; circolazione; respirazione; eliminazione; alimentazione; sonno/veglia; sensorio; comportamento di cura di sé; umore prevalente); a ciascun item è stato attribuito un punteggio compreso tra un minimo di 0 ed un massimo di 7. </a:t>
            </a:r>
          </a:p>
          <a:p>
            <a:pPr algn="just"/>
            <a:r>
              <a:rPr lang="it-IT" sz="2400" b="1" dirty="0">
                <a:solidFill>
                  <a:srgbClr val="002060"/>
                </a:solidFill>
                <a:latin typeface="Leelawadee UI" panose="020B0502040204020203" pitchFamily="34" charset="-34"/>
                <a:cs typeface="Leelawadee UI" panose="020B0502040204020203" pitchFamily="34" charset="-34"/>
              </a:rPr>
              <a:t>La rilevazione si è svolta nel periodo di tirocinio teorico-pratico dell'AA 2017/18 degli studenti del Corso di Laurea Scienze Infermieristiche “Q”. Un referente di reparto ha affiancato ciascuno studente e verificato/validato i dati raccolti.</a:t>
            </a:r>
          </a:p>
          <a:p>
            <a:pPr algn="just"/>
            <a:r>
              <a:rPr lang="it-IT" sz="2400" b="1" dirty="0">
                <a:solidFill>
                  <a:srgbClr val="002060"/>
                </a:solidFill>
                <a:latin typeface="Leelawadee UI" panose="020B0502040204020203" pitchFamily="34" charset="-34"/>
                <a:cs typeface="Leelawadee UI" panose="020B0502040204020203" pitchFamily="34" charset="-34"/>
              </a:rPr>
              <a:t>Sono stati elaborati i risultati relativi a 166 schede somministrate a tutti i nuovi ricoverati in 9 UUOO ospedaliere in un periodo di 21 giorni di rilevazione: 3 UUOO di area chirurgica (Chirurgia, Neurochirurgia, Ortopedia) e 6 di area medica (Cardiologia /UTIC, Geriatria, Infettivologia, Medicina Uomini e Donne, Nefrologia, Oncologia).</a:t>
            </a:r>
          </a:p>
          <a:p>
            <a:pPr algn="just"/>
            <a:endParaRPr lang="it-IT" sz="2400" b="1" dirty="0">
              <a:solidFill>
                <a:srgbClr val="002060"/>
              </a:solidFill>
              <a:latin typeface="Leelawadee UI" panose="020B0502040204020203" pitchFamily="34" charset="-34"/>
              <a:cs typeface="Leelawadee UI" panose="020B0502040204020203" pitchFamily="34" charset="-34"/>
            </a:endParaRPr>
          </a:p>
          <a:p>
            <a:pPr algn="just"/>
            <a:r>
              <a:rPr lang="it-IT" sz="2400" b="1" dirty="0">
                <a:solidFill>
                  <a:srgbClr val="002060"/>
                </a:solidFill>
                <a:latin typeface="Leelawadee UI" panose="020B0502040204020203" pitchFamily="34" charset="-34"/>
                <a:cs typeface="Leelawadee UI" panose="020B0502040204020203" pitchFamily="34" charset="-34"/>
              </a:rPr>
              <a:t>I risultati hanno mostrato sostanziali differenze tra le UUOO prese in esame. Per l’area medica, si è mostrata una maggiore complessità assistenziale nella Medicina Donne rispetto alla sez. Uomini; una complessità assistenziale sostanzialmente maggiore per tutte le aree di valutazione nelle UUOO Nefrologia e Geriatria; una complessità intermedia in Cardiologia/UTIC e Oncologia; una minore complessità assistenziale, con uno score subottimale per quasi tutti gli </a:t>
            </a:r>
            <a:r>
              <a:rPr lang="it-IT" sz="2400" b="1" dirty="0" err="1">
                <a:solidFill>
                  <a:srgbClr val="002060"/>
                </a:solidFill>
                <a:latin typeface="Leelawadee UI" panose="020B0502040204020203" pitchFamily="34" charset="-34"/>
                <a:cs typeface="Leelawadee UI" panose="020B0502040204020203" pitchFamily="34" charset="-34"/>
              </a:rPr>
              <a:t>items</a:t>
            </a:r>
            <a:r>
              <a:rPr lang="it-IT" sz="2400" b="1" dirty="0">
                <a:solidFill>
                  <a:srgbClr val="002060"/>
                </a:solidFill>
                <a:latin typeface="Leelawadee UI" panose="020B0502040204020203" pitchFamily="34" charset="-34"/>
                <a:cs typeface="Leelawadee UI" panose="020B0502040204020203" pitchFamily="34" charset="-34"/>
              </a:rPr>
              <a:t>, nella UOC Malattie Infettive. Per l’area chirurgica la maggior complessità dell’assistenza è stata registrata in Ortopedia, mentre Chirurgia e Neurochirurgia presentano un livello intermedio.</a:t>
            </a:r>
          </a:p>
        </p:txBody>
      </p:sp>
      <p:sp>
        <p:nvSpPr>
          <p:cNvPr id="16" name="CasellaDiTesto 15"/>
          <p:cNvSpPr txBox="1"/>
          <p:nvPr/>
        </p:nvSpPr>
        <p:spPr>
          <a:xfrm>
            <a:off x="1131217" y="18515403"/>
            <a:ext cx="23007049" cy="2000548"/>
          </a:xfrm>
          <a:prstGeom prst="rect">
            <a:avLst/>
          </a:prstGeom>
          <a:noFill/>
        </p:spPr>
        <p:txBody>
          <a:bodyPr wrap="square" rtlCol="0">
            <a:spAutoFit/>
          </a:bodyPr>
          <a:lstStyle/>
          <a:p>
            <a:pPr algn="just"/>
            <a:r>
              <a:rPr lang="it-IT" sz="2800" b="1" dirty="0" smtClean="0">
                <a:solidFill>
                  <a:srgbClr val="002060"/>
                </a:solidFill>
                <a:latin typeface="Leelawadee UI" panose="020B0502040204020203" pitchFamily="34" charset="-34"/>
                <a:cs typeface="Leelawadee UI" panose="020B0502040204020203" pitchFamily="34" charset="-34"/>
              </a:rPr>
              <a:t>Conclusioni</a:t>
            </a:r>
            <a:endParaRPr lang="it-IT" sz="2400" b="1" dirty="0" smtClean="0">
              <a:solidFill>
                <a:srgbClr val="002060"/>
              </a:solidFill>
              <a:latin typeface="Leelawadee UI" panose="020B0502040204020203" pitchFamily="34" charset="-34"/>
              <a:cs typeface="Leelawadee UI" panose="020B0502040204020203" pitchFamily="34" charset="-34"/>
            </a:endParaRPr>
          </a:p>
          <a:p>
            <a:pPr algn="just"/>
            <a:endParaRPr lang="it-IT" sz="2400" b="1" dirty="0">
              <a:solidFill>
                <a:srgbClr val="002060"/>
              </a:solidFill>
              <a:latin typeface="Leelawadee UI" panose="020B0502040204020203" pitchFamily="34" charset="-34"/>
              <a:cs typeface="Leelawadee UI" panose="020B0502040204020203" pitchFamily="34" charset="-34"/>
            </a:endParaRPr>
          </a:p>
          <a:p>
            <a:pPr algn="just"/>
            <a:r>
              <a:rPr lang="it-IT" sz="2400" b="1" dirty="0">
                <a:solidFill>
                  <a:srgbClr val="002060"/>
                </a:solidFill>
                <a:latin typeface="Leelawadee UI" panose="020B0502040204020203" pitchFamily="34" charset="-34"/>
                <a:cs typeface="Leelawadee UI" panose="020B0502040204020203" pitchFamily="34" charset="-34"/>
              </a:rPr>
              <a:t>La rilevazione ha consentito di identificare importanti differenze assistenziali tra i diversi reparti ospedalieri, fornendo un supporto metodologico utile per stimare i bisogni delle diverse tipologie di degenti, con focus specifici e differenziati per ciascun reparto. In prospettiva, i risultati permettono di sviluppare un modello per intensità di assistenza, e di allocare in modo più appropriato le risorse di personale infermieristico e socioassistenziale.</a:t>
            </a:r>
          </a:p>
        </p:txBody>
      </p:sp>
      <p:pic>
        <p:nvPicPr>
          <p:cNvPr id="17" name="Immagine 16"/>
          <p:cNvPicPr>
            <a:picLocks noChangeAspect="1"/>
          </p:cNvPicPr>
          <p:nvPr/>
        </p:nvPicPr>
        <p:blipFill>
          <a:blip r:embed="rId6"/>
          <a:stretch>
            <a:fillRect/>
          </a:stretch>
        </p:blipFill>
        <p:spPr>
          <a:xfrm>
            <a:off x="9345355" y="22019517"/>
            <a:ext cx="6578778" cy="4097840"/>
          </a:xfrm>
          <a:prstGeom prst="rect">
            <a:avLst/>
          </a:prstGeom>
        </p:spPr>
      </p:pic>
      <p:pic>
        <p:nvPicPr>
          <p:cNvPr id="20" name="Immagine 19"/>
          <p:cNvPicPr>
            <a:picLocks noChangeAspect="1"/>
          </p:cNvPicPr>
          <p:nvPr/>
        </p:nvPicPr>
        <p:blipFill>
          <a:blip r:embed="rId7"/>
          <a:stretch>
            <a:fillRect/>
          </a:stretch>
        </p:blipFill>
        <p:spPr>
          <a:xfrm>
            <a:off x="17160203" y="22033307"/>
            <a:ext cx="6324580" cy="4097840"/>
          </a:xfrm>
          <a:prstGeom prst="rect">
            <a:avLst/>
          </a:prstGeom>
        </p:spPr>
      </p:pic>
      <p:pic>
        <p:nvPicPr>
          <p:cNvPr id="23" name="Immagine 22"/>
          <p:cNvPicPr>
            <a:picLocks noChangeAspect="1"/>
          </p:cNvPicPr>
          <p:nvPr/>
        </p:nvPicPr>
        <p:blipFill>
          <a:blip r:embed="rId8"/>
          <a:stretch>
            <a:fillRect/>
          </a:stretch>
        </p:blipFill>
        <p:spPr>
          <a:xfrm>
            <a:off x="1883710" y="22100884"/>
            <a:ext cx="6225574" cy="4097840"/>
          </a:xfrm>
          <a:prstGeom prst="rect">
            <a:avLst/>
          </a:prstGeom>
        </p:spPr>
      </p:pic>
      <p:pic>
        <p:nvPicPr>
          <p:cNvPr id="24" name="Immagine 23"/>
          <p:cNvPicPr>
            <a:picLocks noChangeAspect="1"/>
          </p:cNvPicPr>
          <p:nvPr/>
        </p:nvPicPr>
        <p:blipFill>
          <a:blip r:embed="rId9"/>
          <a:stretch>
            <a:fillRect/>
          </a:stretch>
        </p:blipFill>
        <p:spPr>
          <a:xfrm>
            <a:off x="18955711" y="26646396"/>
            <a:ext cx="6079386" cy="3753852"/>
          </a:xfrm>
          <a:prstGeom prst="rect">
            <a:avLst/>
          </a:prstGeom>
        </p:spPr>
      </p:pic>
      <p:pic>
        <p:nvPicPr>
          <p:cNvPr id="25" name="Immagine 24"/>
          <p:cNvPicPr>
            <a:picLocks noChangeAspect="1"/>
          </p:cNvPicPr>
          <p:nvPr/>
        </p:nvPicPr>
        <p:blipFill>
          <a:blip r:embed="rId10"/>
          <a:stretch>
            <a:fillRect/>
          </a:stretch>
        </p:blipFill>
        <p:spPr>
          <a:xfrm>
            <a:off x="259681" y="26612865"/>
            <a:ext cx="5762352" cy="3787383"/>
          </a:xfrm>
          <a:prstGeom prst="rect">
            <a:avLst/>
          </a:prstGeom>
        </p:spPr>
      </p:pic>
      <p:pic>
        <p:nvPicPr>
          <p:cNvPr id="26" name="Immagine 25"/>
          <p:cNvPicPr>
            <a:picLocks noChangeAspect="1"/>
          </p:cNvPicPr>
          <p:nvPr/>
        </p:nvPicPr>
        <p:blipFill>
          <a:blip r:embed="rId11"/>
          <a:stretch>
            <a:fillRect/>
          </a:stretch>
        </p:blipFill>
        <p:spPr>
          <a:xfrm>
            <a:off x="6297856" y="26649853"/>
            <a:ext cx="5961814" cy="3764945"/>
          </a:xfrm>
          <a:prstGeom prst="rect">
            <a:avLst/>
          </a:prstGeom>
        </p:spPr>
      </p:pic>
      <p:pic>
        <p:nvPicPr>
          <p:cNvPr id="27" name="Immagine 26"/>
          <p:cNvPicPr>
            <a:picLocks noChangeAspect="1"/>
          </p:cNvPicPr>
          <p:nvPr/>
        </p:nvPicPr>
        <p:blipFill>
          <a:blip r:embed="rId12"/>
          <a:stretch>
            <a:fillRect/>
          </a:stretch>
        </p:blipFill>
        <p:spPr>
          <a:xfrm>
            <a:off x="12487439" y="26619938"/>
            <a:ext cx="6192449" cy="3780310"/>
          </a:xfrm>
          <a:prstGeom prst="rect">
            <a:avLst/>
          </a:prstGeom>
        </p:spPr>
      </p:pic>
      <p:pic>
        <p:nvPicPr>
          <p:cNvPr id="28" name="Immagine 27"/>
          <p:cNvPicPr>
            <a:picLocks noChangeAspect="1"/>
          </p:cNvPicPr>
          <p:nvPr/>
        </p:nvPicPr>
        <p:blipFill>
          <a:blip r:embed="rId13"/>
          <a:stretch>
            <a:fillRect/>
          </a:stretch>
        </p:blipFill>
        <p:spPr>
          <a:xfrm>
            <a:off x="9345354" y="30964878"/>
            <a:ext cx="6578779" cy="4036996"/>
          </a:xfrm>
          <a:prstGeom prst="rect">
            <a:avLst/>
          </a:prstGeom>
        </p:spPr>
      </p:pic>
      <p:pic>
        <p:nvPicPr>
          <p:cNvPr id="29" name="Immagine 28"/>
          <p:cNvPicPr>
            <a:picLocks noChangeAspect="1"/>
          </p:cNvPicPr>
          <p:nvPr/>
        </p:nvPicPr>
        <p:blipFill>
          <a:blip r:embed="rId14"/>
          <a:stretch>
            <a:fillRect/>
          </a:stretch>
        </p:blipFill>
        <p:spPr>
          <a:xfrm>
            <a:off x="17160203" y="30865927"/>
            <a:ext cx="6324580" cy="4101227"/>
          </a:xfrm>
          <a:prstGeom prst="rect">
            <a:avLst/>
          </a:prstGeom>
        </p:spPr>
      </p:pic>
      <p:pic>
        <p:nvPicPr>
          <p:cNvPr id="30" name="Immagine 29"/>
          <p:cNvPicPr>
            <a:picLocks noChangeAspect="1"/>
          </p:cNvPicPr>
          <p:nvPr/>
        </p:nvPicPr>
        <p:blipFill>
          <a:blip r:embed="rId15"/>
          <a:stretch>
            <a:fillRect/>
          </a:stretch>
        </p:blipFill>
        <p:spPr>
          <a:xfrm>
            <a:off x="1883710" y="30865927"/>
            <a:ext cx="6225574" cy="4045765"/>
          </a:xfrm>
          <a:prstGeom prst="rect">
            <a:avLst/>
          </a:prstGeom>
        </p:spPr>
      </p:pic>
      <p:sp>
        <p:nvSpPr>
          <p:cNvPr id="31" name="CasellaDiTesto 30"/>
          <p:cNvSpPr txBox="1"/>
          <p:nvPr/>
        </p:nvSpPr>
        <p:spPr>
          <a:xfrm>
            <a:off x="4619163" y="21456379"/>
            <a:ext cx="17876431" cy="400110"/>
          </a:xfrm>
          <a:prstGeom prst="rect">
            <a:avLst/>
          </a:prstGeom>
          <a:noFill/>
        </p:spPr>
        <p:txBody>
          <a:bodyPr wrap="square" rtlCol="0">
            <a:spAutoFit/>
          </a:bodyPr>
          <a:lstStyle/>
          <a:p>
            <a:r>
              <a:rPr lang="it-IT" sz="2000" b="1" dirty="0">
                <a:solidFill>
                  <a:srgbClr val="002060"/>
                </a:solidFill>
              </a:rPr>
              <a:t>In percentuale i punteggi massimi registrati per ognuna delle 10 aree di rilevazione per ciascuna UOC inclusa nello studio.</a:t>
            </a:r>
          </a:p>
        </p:txBody>
      </p:sp>
      <p:sp>
        <p:nvSpPr>
          <p:cNvPr id="18" name="CasellaDiTesto 17"/>
          <p:cNvSpPr txBox="1"/>
          <p:nvPr/>
        </p:nvSpPr>
        <p:spPr>
          <a:xfrm>
            <a:off x="18469449" y="35168178"/>
            <a:ext cx="5941288" cy="400110"/>
          </a:xfrm>
          <a:prstGeom prst="rect">
            <a:avLst/>
          </a:prstGeom>
          <a:noFill/>
        </p:spPr>
        <p:txBody>
          <a:bodyPr wrap="square" rtlCol="0">
            <a:spAutoFit/>
          </a:bodyPr>
          <a:lstStyle/>
          <a:p>
            <a:pPr algn="r"/>
            <a:r>
              <a:rPr lang="it-IT" sz="2000" i="1" dirty="0" smtClean="0">
                <a:solidFill>
                  <a:srgbClr val="FF0000"/>
                </a:solidFill>
              </a:rPr>
              <a:t>Corrispondenza: s.parrocchia@ausl.latina.it</a:t>
            </a:r>
            <a:endParaRPr lang="it-IT" sz="2000" i="1" dirty="0">
              <a:solidFill>
                <a:srgbClr val="FF0000"/>
              </a:solidFill>
            </a:endParaRPr>
          </a:p>
        </p:txBody>
      </p:sp>
      <p:sp>
        <p:nvSpPr>
          <p:cNvPr id="4" name="Rettangolo arrotondato 3"/>
          <p:cNvSpPr/>
          <p:nvPr/>
        </p:nvSpPr>
        <p:spPr>
          <a:xfrm>
            <a:off x="849694" y="2352598"/>
            <a:ext cx="23846588" cy="4045064"/>
          </a:xfrm>
          <a:prstGeom prst="roundRect">
            <a:avLst>
              <a:gd name="adj" fmla="val 35416"/>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6000" b="1" dirty="0">
                <a:solidFill>
                  <a:srgbClr val="FFFF00"/>
                </a:solidFill>
              </a:rPr>
              <a:t>Valutazione della qualità e sicurezza dell'assistenza: </a:t>
            </a:r>
          </a:p>
          <a:p>
            <a:pPr algn="ctr"/>
            <a:r>
              <a:rPr lang="it-IT" sz="6000" b="1" dirty="0">
                <a:solidFill>
                  <a:srgbClr val="FFFF00"/>
                </a:solidFill>
              </a:rPr>
              <a:t>risultati della rilevazione dei bisogni assistenziali dei degenti </a:t>
            </a:r>
            <a:endParaRPr lang="it-IT" sz="6000" b="1" dirty="0" smtClean="0">
              <a:solidFill>
                <a:srgbClr val="FFFF00"/>
              </a:solidFill>
            </a:endParaRPr>
          </a:p>
          <a:p>
            <a:pPr algn="ctr"/>
            <a:r>
              <a:rPr lang="it-IT" sz="6000" b="1" dirty="0" smtClean="0">
                <a:solidFill>
                  <a:srgbClr val="FFFF00"/>
                </a:solidFill>
              </a:rPr>
              <a:t>nelle </a:t>
            </a:r>
            <a:r>
              <a:rPr lang="it-IT" sz="6000" b="1" dirty="0">
                <a:solidFill>
                  <a:srgbClr val="FFFF00"/>
                </a:solidFill>
              </a:rPr>
              <a:t>UU.OO. dell’Ospedale «</a:t>
            </a:r>
            <a:r>
              <a:rPr lang="it-IT" sz="6000" b="1" dirty="0" smtClean="0">
                <a:solidFill>
                  <a:srgbClr val="FFFF00"/>
                </a:solidFill>
              </a:rPr>
              <a:t>S. </a:t>
            </a:r>
            <a:r>
              <a:rPr lang="it-IT" sz="6000" b="1" dirty="0">
                <a:solidFill>
                  <a:srgbClr val="FFFF00"/>
                </a:solidFill>
              </a:rPr>
              <a:t>Maria </a:t>
            </a:r>
            <a:r>
              <a:rPr lang="it-IT" sz="6000" b="1" dirty="0" err="1">
                <a:solidFill>
                  <a:srgbClr val="FFFF00"/>
                </a:solidFill>
              </a:rPr>
              <a:t>Goretti</a:t>
            </a:r>
            <a:r>
              <a:rPr lang="it-IT" sz="6000" b="1" dirty="0">
                <a:solidFill>
                  <a:srgbClr val="FFFF00"/>
                </a:solidFill>
              </a:rPr>
              <a:t>» Latina.</a:t>
            </a:r>
          </a:p>
          <a:p>
            <a:endParaRPr lang="it-IT" sz="1600" b="1" dirty="0" smtClean="0">
              <a:solidFill>
                <a:srgbClr val="002060"/>
              </a:solidFill>
              <a:latin typeface="Leelawadee UI" panose="020B0502040204020203" pitchFamily="34" charset="-34"/>
              <a:cs typeface="Leelawadee UI" panose="020B0502040204020203" pitchFamily="34" charset="-34"/>
            </a:endParaRPr>
          </a:p>
          <a:p>
            <a:endParaRPr lang="it-IT" sz="1600" b="1" dirty="0">
              <a:solidFill>
                <a:srgbClr val="002060"/>
              </a:solidFill>
              <a:latin typeface="Leelawadee UI" panose="020B0502040204020203" pitchFamily="34" charset="-34"/>
              <a:cs typeface="Leelawadee UI" panose="020B0502040204020203" pitchFamily="34" charset="-34"/>
            </a:endParaRPr>
          </a:p>
          <a:p>
            <a:pPr algn="ctr"/>
            <a:r>
              <a:rPr lang="it-IT" sz="1400" b="1" dirty="0">
                <a:solidFill>
                  <a:srgbClr val="002060"/>
                </a:solidFill>
                <a:latin typeface="Leelawadee UI" panose="020B0502040204020203" pitchFamily="34" charset="-34"/>
                <a:cs typeface="Leelawadee UI" panose="020B0502040204020203" pitchFamily="34" charset="-34"/>
              </a:rPr>
              <a:t>          </a:t>
            </a:r>
            <a:r>
              <a:rPr lang="it-IT" sz="1400" b="1" dirty="0" smtClean="0">
                <a:solidFill>
                  <a:srgbClr val="002060"/>
                </a:solidFill>
                <a:latin typeface="Leelawadee UI" panose="020B0502040204020203" pitchFamily="34" charset="-34"/>
                <a:cs typeface="Leelawadee UI" panose="020B0502040204020203" pitchFamily="34" charset="-34"/>
              </a:rPr>
              <a:t> </a:t>
            </a:r>
            <a:r>
              <a:rPr lang="it-IT" sz="2000" b="1" i="1" dirty="0" smtClean="0">
                <a:solidFill>
                  <a:srgbClr val="002060"/>
                </a:solidFill>
                <a:latin typeface="Leelawadee UI" panose="020B0502040204020203" pitchFamily="34" charset="-34"/>
                <a:cs typeface="Leelawadee UI" panose="020B0502040204020203" pitchFamily="34" charset="-34"/>
              </a:rPr>
              <a:t>Parrocchia </a:t>
            </a:r>
            <a:r>
              <a:rPr lang="it-IT" sz="2000" b="1" i="1" dirty="0">
                <a:solidFill>
                  <a:srgbClr val="002060"/>
                </a:solidFill>
                <a:latin typeface="Leelawadee UI" panose="020B0502040204020203" pitchFamily="34" charset="-34"/>
                <a:cs typeface="Leelawadee UI" panose="020B0502040204020203" pitchFamily="34" charset="-34"/>
              </a:rPr>
              <a:t>S.*, Bagnato B.**, </a:t>
            </a:r>
            <a:r>
              <a:rPr lang="it-IT" sz="2000" b="1" i="1" dirty="0" err="1">
                <a:solidFill>
                  <a:srgbClr val="002060"/>
                </a:solidFill>
                <a:latin typeface="Leelawadee UI" panose="020B0502040204020203" pitchFamily="34" charset="-34"/>
                <a:cs typeface="Leelawadee UI" panose="020B0502040204020203" pitchFamily="34" charset="-34"/>
              </a:rPr>
              <a:t>Bortolotto</a:t>
            </a:r>
            <a:r>
              <a:rPr lang="it-IT" sz="2000" b="1" i="1" dirty="0">
                <a:solidFill>
                  <a:srgbClr val="002060"/>
                </a:solidFill>
                <a:latin typeface="Leelawadee UI" panose="020B0502040204020203" pitchFamily="34" charset="-34"/>
                <a:cs typeface="Leelawadee UI" panose="020B0502040204020203" pitchFamily="34" charset="-34"/>
              </a:rPr>
              <a:t> C.##  , </a:t>
            </a:r>
            <a:r>
              <a:rPr lang="it-IT" sz="2000" b="1" i="1" dirty="0" err="1">
                <a:solidFill>
                  <a:srgbClr val="002060"/>
                </a:solidFill>
                <a:latin typeface="Leelawadee UI" panose="020B0502040204020203" pitchFamily="34" charset="-34"/>
                <a:cs typeface="Leelawadee UI" panose="020B0502040204020203" pitchFamily="34" charset="-34"/>
              </a:rPr>
              <a:t>Grandinetti</a:t>
            </a:r>
            <a:r>
              <a:rPr lang="it-IT" sz="2000" b="1" i="1" dirty="0">
                <a:solidFill>
                  <a:srgbClr val="002060"/>
                </a:solidFill>
                <a:latin typeface="Leelawadee UI" panose="020B0502040204020203" pitchFamily="34" charset="-34"/>
                <a:cs typeface="Leelawadee UI" panose="020B0502040204020203" pitchFamily="34" charset="-34"/>
              </a:rPr>
              <a:t> A.L.**, </a:t>
            </a:r>
            <a:r>
              <a:rPr lang="it-IT" sz="2000" b="1" i="1" dirty="0" err="1">
                <a:solidFill>
                  <a:srgbClr val="002060"/>
                </a:solidFill>
                <a:latin typeface="Leelawadee UI" panose="020B0502040204020203" pitchFamily="34" charset="-34"/>
                <a:cs typeface="Leelawadee UI" panose="020B0502040204020203" pitchFamily="34" charset="-34"/>
              </a:rPr>
              <a:t>Manciagli</a:t>
            </a:r>
            <a:r>
              <a:rPr lang="it-IT" sz="2000" b="1" i="1" dirty="0">
                <a:solidFill>
                  <a:srgbClr val="002060"/>
                </a:solidFill>
                <a:latin typeface="Leelawadee UI" panose="020B0502040204020203" pitchFamily="34" charset="-34"/>
                <a:cs typeface="Leelawadee UI" panose="020B0502040204020203" pitchFamily="34" charset="-34"/>
              </a:rPr>
              <a:t> N.M.**, </a:t>
            </a:r>
            <a:r>
              <a:rPr lang="it-IT" sz="2000" b="1" i="1" dirty="0" err="1">
                <a:solidFill>
                  <a:srgbClr val="002060"/>
                </a:solidFill>
                <a:latin typeface="Leelawadee UI" panose="020B0502040204020203" pitchFamily="34" charset="-34"/>
                <a:cs typeface="Leelawadee UI" panose="020B0502040204020203" pitchFamily="34" charset="-34"/>
              </a:rPr>
              <a:t>Pedrazzi</a:t>
            </a:r>
            <a:r>
              <a:rPr lang="it-IT" sz="2000" b="1" i="1" dirty="0">
                <a:solidFill>
                  <a:srgbClr val="002060"/>
                </a:solidFill>
                <a:latin typeface="Leelawadee UI" panose="020B0502040204020203" pitchFamily="34" charset="-34"/>
                <a:cs typeface="Leelawadee UI" panose="020B0502040204020203" pitchFamily="34" charset="-34"/>
              </a:rPr>
              <a:t> M.P. #.</a:t>
            </a:r>
          </a:p>
          <a:p>
            <a:pPr algn="ctr"/>
            <a:r>
              <a:rPr lang="it-IT" sz="2000" b="1" i="1" dirty="0">
                <a:solidFill>
                  <a:srgbClr val="002060"/>
                </a:solidFill>
                <a:latin typeface="Leelawadee UI" panose="020B0502040204020203" pitchFamily="34" charset="-34"/>
                <a:cs typeface="Leelawadee UI" panose="020B0502040204020203" pitchFamily="34" charset="-34"/>
              </a:rPr>
              <a:t>        </a:t>
            </a:r>
            <a:r>
              <a:rPr lang="it-IT" sz="2000" b="1" i="1" dirty="0" smtClean="0">
                <a:solidFill>
                  <a:srgbClr val="002060"/>
                </a:solidFill>
                <a:latin typeface="Leelawadee UI" panose="020B0502040204020203" pitchFamily="34" charset="-34"/>
                <a:cs typeface="Leelawadee UI" panose="020B0502040204020203" pitchFamily="34" charset="-34"/>
              </a:rPr>
              <a:t>P.O</a:t>
            </a:r>
            <a:r>
              <a:rPr lang="it-IT" sz="2000" b="1" i="1" dirty="0">
                <a:solidFill>
                  <a:srgbClr val="002060"/>
                </a:solidFill>
                <a:latin typeface="Leelawadee UI" panose="020B0502040204020203" pitchFamily="34" charset="-34"/>
                <a:cs typeface="Leelawadee UI" panose="020B0502040204020203" pitchFamily="34" charset="-34"/>
              </a:rPr>
              <a:t>. “S.M. </a:t>
            </a:r>
            <a:r>
              <a:rPr lang="it-IT" sz="2000" b="1" i="1" dirty="0" err="1">
                <a:solidFill>
                  <a:srgbClr val="002060"/>
                </a:solidFill>
                <a:latin typeface="Leelawadee UI" panose="020B0502040204020203" pitchFamily="34" charset="-34"/>
                <a:cs typeface="Leelawadee UI" panose="020B0502040204020203" pitchFamily="34" charset="-34"/>
              </a:rPr>
              <a:t>Goretti</a:t>
            </a:r>
            <a:r>
              <a:rPr lang="it-IT" sz="2000" b="1" i="1" dirty="0">
                <a:solidFill>
                  <a:srgbClr val="002060"/>
                </a:solidFill>
                <a:latin typeface="Leelawadee UI" panose="020B0502040204020203" pitchFamily="34" charset="-34"/>
                <a:cs typeface="Leelawadee UI" panose="020B0502040204020203" pitchFamily="34" charset="-34"/>
              </a:rPr>
              <a:t>” ASL Latina: *Direttore Medico, **Dirigente Medico, # Responsabile Servizio Professioni Sanitarie, ## Servizio Professioni Sanitarie.</a:t>
            </a:r>
          </a:p>
        </p:txBody>
      </p:sp>
    </p:spTree>
    <p:extLst>
      <p:ext uri="{BB962C8B-B14F-4D97-AF65-F5344CB8AC3E}">
        <p14:creationId xmlns:p14="http://schemas.microsoft.com/office/powerpoint/2010/main" val="3212249987"/>
      </p:ext>
    </p:extLst>
  </p:cSld>
  <p:clrMapOvr>
    <a:masterClrMapping/>
  </p:clrMapOvr>
  <p:timing>
    <p:tnLst>
      <p:par>
        <p:cTn id="1" dur="indefinite" restart="never" nodeType="tmRoot"/>
      </p:par>
    </p:tnLst>
  </p:timing>
</p:sld>
</file>

<file path=ppt/theme/theme1.xml><?xml version="1.0" encoding="utf-8"?>
<a:theme xmlns:a="http://schemas.openxmlformats.org/drawingml/2006/main" name="Sfaccettatura">
  <a:themeElements>
    <a:clrScheme name="Sfaccettatur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196</TotalTime>
  <Words>655</Words>
  <Application>Microsoft Office PowerPoint</Application>
  <PresentationFormat>Personalizzato</PresentationFormat>
  <Paragraphs>27</Paragraphs>
  <Slides>1</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vt:i4>
      </vt:variant>
    </vt:vector>
  </HeadingPairs>
  <TitlesOfParts>
    <vt:vector size="6" baseType="lpstr">
      <vt:lpstr>Arial</vt:lpstr>
      <vt:lpstr>Leelawadee UI</vt:lpstr>
      <vt:lpstr>Trebuchet MS</vt:lpstr>
      <vt:lpstr>Wingdings 3</vt:lpstr>
      <vt:lpstr>Sfaccettatura</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Utente Windows</dc:creator>
  <cp:lastModifiedBy>user</cp:lastModifiedBy>
  <cp:revision>26</cp:revision>
  <dcterms:created xsi:type="dcterms:W3CDTF">2018-10-29T14:06:33Z</dcterms:created>
  <dcterms:modified xsi:type="dcterms:W3CDTF">2018-10-30T22:16:18Z</dcterms:modified>
</cp:coreProperties>
</file>